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99" r:id="rId2"/>
    <p:sldMasterId id="2147483712" r:id="rId3"/>
  </p:sldMasterIdLst>
  <p:notesMasterIdLst>
    <p:notesMasterId r:id="rId92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332" r:id="rId15"/>
    <p:sldId id="333" r:id="rId16"/>
    <p:sldId id="394" r:id="rId17"/>
    <p:sldId id="336" r:id="rId18"/>
    <p:sldId id="334" r:id="rId19"/>
    <p:sldId id="267" r:id="rId20"/>
    <p:sldId id="268" r:id="rId21"/>
    <p:sldId id="352" r:id="rId22"/>
    <p:sldId id="353" r:id="rId23"/>
    <p:sldId id="395" r:id="rId24"/>
    <p:sldId id="396" r:id="rId25"/>
    <p:sldId id="269" r:id="rId26"/>
    <p:sldId id="270" r:id="rId27"/>
    <p:sldId id="354" r:id="rId28"/>
    <p:sldId id="355" r:id="rId29"/>
    <p:sldId id="356" r:id="rId30"/>
    <p:sldId id="397" r:id="rId31"/>
    <p:sldId id="398" r:id="rId32"/>
    <p:sldId id="357" r:id="rId33"/>
    <p:sldId id="358" r:id="rId34"/>
    <p:sldId id="275" r:id="rId35"/>
    <p:sldId id="359" r:id="rId36"/>
    <p:sldId id="360" r:id="rId37"/>
    <p:sldId id="361" r:id="rId38"/>
    <p:sldId id="399" r:id="rId39"/>
    <p:sldId id="400" r:id="rId40"/>
    <p:sldId id="401" r:id="rId41"/>
    <p:sldId id="362" r:id="rId42"/>
    <p:sldId id="280" r:id="rId43"/>
    <p:sldId id="281" r:id="rId44"/>
    <p:sldId id="363" r:id="rId45"/>
    <p:sldId id="364" r:id="rId46"/>
    <p:sldId id="365" r:id="rId47"/>
    <p:sldId id="366" r:id="rId48"/>
    <p:sldId id="367" r:id="rId49"/>
    <p:sldId id="368" r:id="rId50"/>
    <p:sldId id="369" r:id="rId51"/>
    <p:sldId id="370" r:id="rId52"/>
    <p:sldId id="371" r:id="rId53"/>
    <p:sldId id="372" r:id="rId54"/>
    <p:sldId id="373" r:id="rId55"/>
    <p:sldId id="374" r:id="rId56"/>
    <p:sldId id="375" r:id="rId57"/>
    <p:sldId id="402" r:id="rId58"/>
    <p:sldId id="296" r:id="rId59"/>
    <p:sldId id="297" r:id="rId60"/>
    <p:sldId id="298" r:id="rId61"/>
    <p:sldId id="299" r:id="rId62"/>
    <p:sldId id="300" r:id="rId63"/>
    <p:sldId id="377" r:id="rId64"/>
    <p:sldId id="378" r:id="rId65"/>
    <p:sldId id="379" r:id="rId66"/>
    <p:sldId id="380" r:id="rId67"/>
    <p:sldId id="381" r:id="rId68"/>
    <p:sldId id="382" r:id="rId69"/>
    <p:sldId id="383" r:id="rId70"/>
    <p:sldId id="384" r:id="rId71"/>
    <p:sldId id="385" r:id="rId72"/>
    <p:sldId id="386" r:id="rId73"/>
    <p:sldId id="387" r:id="rId74"/>
    <p:sldId id="388" r:id="rId75"/>
    <p:sldId id="389" r:id="rId76"/>
    <p:sldId id="390" r:id="rId77"/>
    <p:sldId id="391" r:id="rId78"/>
    <p:sldId id="392" r:id="rId79"/>
    <p:sldId id="393" r:id="rId80"/>
    <p:sldId id="318" r:id="rId81"/>
    <p:sldId id="319" r:id="rId82"/>
    <p:sldId id="320" r:id="rId83"/>
    <p:sldId id="321" r:id="rId84"/>
    <p:sldId id="322" r:id="rId85"/>
    <p:sldId id="323" r:id="rId86"/>
    <p:sldId id="324" r:id="rId87"/>
    <p:sldId id="325" r:id="rId88"/>
    <p:sldId id="326" r:id="rId89"/>
    <p:sldId id="327" r:id="rId90"/>
    <p:sldId id="328" r:id="rId91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93" roundtripDataSignature="AMtx7mg/ocjBpi/ZLYI8NYOXRZJ/q6hlD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2034" y="3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3.xml"/><Relationship Id="rId21" Type="http://schemas.openxmlformats.org/officeDocument/2006/relationships/slide" Target="slides/slide18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63" Type="http://schemas.openxmlformats.org/officeDocument/2006/relationships/slide" Target="slides/slide60.xml"/><Relationship Id="rId68" Type="http://schemas.openxmlformats.org/officeDocument/2006/relationships/slide" Target="slides/slide65.xml"/><Relationship Id="rId84" Type="http://schemas.openxmlformats.org/officeDocument/2006/relationships/slide" Target="slides/slide81.xml"/><Relationship Id="rId89" Type="http://schemas.openxmlformats.org/officeDocument/2006/relationships/slide" Target="slides/slide86.xml"/><Relationship Id="rId16" Type="http://schemas.openxmlformats.org/officeDocument/2006/relationships/slide" Target="slides/slide13.xml"/><Relationship Id="rId11" Type="http://schemas.openxmlformats.org/officeDocument/2006/relationships/slide" Target="slides/slide8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53" Type="http://schemas.openxmlformats.org/officeDocument/2006/relationships/slide" Target="slides/slide50.xml"/><Relationship Id="rId58" Type="http://schemas.openxmlformats.org/officeDocument/2006/relationships/slide" Target="slides/slide55.xml"/><Relationship Id="rId74" Type="http://schemas.openxmlformats.org/officeDocument/2006/relationships/slide" Target="slides/slide71.xml"/><Relationship Id="rId79" Type="http://schemas.openxmlformats.org/officeDocument/2006/relationships/slide" Target="slides/slide76.xml"/><Relationship Id="rId5" Type="http://schemas.openxmlformats.org/officeDocument/2006/relationships/slide" Target="slides/slide2.xml"/><Relationship Id="rId90" Type="http://schemas.openxmlformats.org/officeDocument/2006/relationships/slide" Target="slides/slide87.xml"/><Relationship Id="rId95" Type="http://schemas.openxmlformats.org/officeDocument/2006/relationships/viewProps" Target="viewProps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64" Type="http://schemas.openxmlformats.org/officeDocument/2006/relationships/slide" Target="slides/slide61.xml"/><Relationship Id="rId69" Type="http://schemas.openxmlformats.org/officeDocument/2006/relationships/slide" Target="slides/slide66.xml"/><Relationship Id="rId80" Type="http://schemas.openxmlformats.org/officeDocument/2006/relationships/slide" Target="slides/slide77.xml"/><Relationship Id="rId85" Type="http://schemas.openxmlformats.org/officeDocument/2006/relationships/slide" Target="slides/slide82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slide" Target="slides/slide56.xml"/><Relationship Id="rId67" Type="http://schemas.openxmlformats.org/officeDocument/2006/relationships/slide" Target="slides/slide64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slide" Target="slides/slide59.xml"/><Relationship Id="rId70" Type="http://schemas.openxmlformats.org/officeDocument/2006/relationships/slide" Target="slides/slide67.xml"/><Relationship Id="rId75" Type="http://schemas.openxmlformats.org/officeDocument/2006/relationships/slide" Target="slides/slide72.xml"/><Relationship Id="rId83" Type="http://schemas.openxmlformats.org/officeDocument/2006/relationships/slide" Target="slides/slide80.xml"/><Relationship Id="rId88" Type="http://schemas.openxmlformats.org/officeDocument/2006/relationships/slide" Target="slides/slide85.xml"/><Relationship Id="rId91" Type="http://schemas.openxmlformats.org/officeDocument/2006/relationships/slide" Target="slides/slide88.xml"/><Relationship Id="rId9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10" Type="http://schemas.openxmlformats.org/officeDocument/2006/relationships/slide" Target="slides/slide7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slide" Target="slides/slide57.xml"/><Relationship Id="rId65" Type="http://schemas.openxmlformats.org/officeDocument/2006/relationships/slide" Target="slides/slide62.xml"/><Relationship Id="rId73" Type="http://schemas.openxmlformats.org/officeDocument/2006/relationships/slide" Target="slides/slide70.xml"/><Relationship Id="rId78" Type="http://schemas.openxmlformats.org/officeDocument/2006/relationships/slide" Target="slides/slide75.xml"/><Relationship Id="rId81" Type="http://schemas.openxmlformats.org/officeDocument/2006/relationships/slide" Target="slides/slide78.xml"/><Relationship Id="rId86" Type="http://schemas.openxmlformats.org/officeDocument/2006/relationships/slide" Target="slides/slide83.xml"/><Relationship Id="rId94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9" Type="http://schemas.openxmlformats.org/officeDocument/2006/relationships/slide" Target="slides/slide36.xml"/><Relationship Id="rId34" Type="http://schemas.openxmlformats.org/officeDocument/2006/relationships/slide" Target="slides/slide31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76" Type="http://schemas.openxmlformats.org/officeDocument/2006/relationships/slide" Target="slides/slide73.xml"/><Relationship Id="rId97" Type="http://schemas.openxmlformats.org/officeDocument/2006/relationships/tableStyles" Target="tableStyles.xml"/><Relationship Id="rId7" Type="http://schemas.openxmlformats.org/officeDocument/2006/relationships/slide" Target="slides/slide4.xml"/><Relationship Id="rId71" Type="http://schemas.openxmlformats.org/officeDocument/2006/relationships/slide" Target="slides/slide68.xml"/><Relationship Id="rId9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6.xml"/><Relationship Id="rId24" Type="http://schemas.openxmlformats.org/officeDocument/2006/relationships/slide" Target="slides/slide21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66" Type="http://schemas.openxmlformats.org/officeDocument/2006/relationships/slide" Target="slides/slide63.xml"/><Relationship Id="rId87" Type="http://schemas.openxmlformats.org/officeDocument/2006/relationships/slide" Target="slides/slide84.xml"/><Relationship Id="rId61" Type="http://schemas.openxmlformats.org/officeDocument/2006/relationships/slide" Target="slides/slide58.xml"/><Relationship Id="rId82" Type="http://schemas.openxmlformats.org/officeDocument/2006/relationships/slide" Target="slides/slide79.xml"/><Relationship Id="rId19" Type="http://schemas.openxmlformats.org/officeDocument/2006/relationships/slide" Target="slides/slide16.xml"/><Relationship Id="rId14" Type="http://schemas.openxmlformats.org/officeDocument/2006/relationships/slide" Target="slides/slide11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56" Type="http://schemas.openxmlformats.org/officeDocument/2006/relationships/slide" Target="slides/slide53.xml"/><Relationship Id="rId77" Type="http://schemas.openxmlformats.org/officeDocument/2006/relationships/slide" Target="slides/slide74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72" Type="http://schemas.openxmlformats.org/officeDocument/2006/relationships/slide" Target="slides/slide69.xml"/><Relationship Id="rId93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zh-TW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94" name="Google Shape;49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" name="Google Shape;54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49" name="Google Shape;54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Google Shape;554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55" name="Google Shape;55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3" name="Google Shape;56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Google Shape;574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75" name="Google Shape;575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80" name="Google Shape;580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82978E49-89A1-AC0D-F1BF-8F1E9DEB44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1B27F2A3-270C-6359-D4F7-6B3F01B764D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C8A648D1-19E1-4B0A-433D-7F02CA0B414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50436724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D580B1A8-E851-17B1-EFFE-BB033660C8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BA79253B-E3AB-E85D-1CD7-13F279CFCC0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6468377D-71F0-1790-CFCD-215A7A452AC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417797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0">
          <a:extLst>
            <a:ext uri="{FF2B5EF4-FFF2-40B4-BE49-F238E27FC236}">
              <a16:creationId xmlns:a16="http://schemas.microsoft.com/office/drawing/2014/main" id="{306B5199-3EA8-8ACF-0ECA-0F4A55ADFE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" name="Google Shape;661;p14:notes">
            <a:extLst>
              <a:ext uri="{FF2B5EF4-FFF2-40B4-BE49-F238E27FC236}">
                <a16:creationId xmlns:a16="http://schemas.microsoft.com/office/drawing/2014/main" id="{0DD88A12-50DC-7380-ACC2-694F4CDCEF6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62" name="Google Shape;662;p14:notes">
            <a:extLst>
              <a:ext uri="{FF2B5EF4-FFF2-40B4-BE49-F238E27FC236}">
                <a16:creationId xmlns:a16="http://schemas.microsoft.com/office/drawing/2014/main" id="{FC5EFEF2-5866-1518-9D4B-C37AC3B6D57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497021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0">
          <a:extLst>
            <a:ext uri="{FF2B5EF4-FFF2-40B4-BE49-F238E27FC236}">
              <a16:creationId xmlns:a16="http://schemas.microsoft.com/office/drawing/2014/main" id="{64C2E367-50AA-03B7-8D80-92C6DAF5E6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" name="Google Shape;661;p14:notes">
            <a:extLst>
              <a:ext uri="{FF2B5EF4-FFF2-40B4-BE49-F238E27FC236}">
                <a16:creationId xmlns:a16="http://schemas.microsoft.com/office/drawing/2014/main" id="{89411460-93C2-1D70-3AF0-BF58D2BA335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62" name="Google Shape;662;p14:notes">
            <a:extLst>
              <a:ext uri="{FF2B5EF4-FFF2-40B4-BE49-F238E27FC236}">
                <a16:creationId xmlns:a16="http://schemas.microsoft.com/office/drawing/2014/main" id="{5F23CCC2-A3E5-F1F9-798E-B119166E335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780058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Google Shape;501;g3aa92dfece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02" name="Google Shape;502;g3aa92dfece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0">
          <a:extLst>
            <a:ext uri="{FF2B5EF4-FFF2-40B4-BE49-F238E27FC236}">
              <a16:creationId xmlns:a16="http://schemas.microsoft.com/office/drawing/2014/main" id="{0321C583-E380-6D7A-04A1-B9F5AAADB1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" name="Google Shape;661;p14:notes">
            <a:extLst>
              <a:ext uri="{FF2B5EF4-FFF2-40B4-BE49-F238E27FC236}">
                <a16:creationId xmlns:a16="http://schemas.microsoft.com/office/drawing/2014/main" id="{A9FB4C0A-2EA0-76E9-7F58-BD9069435D7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62" name="Google Shape;662;p14:notes">
            <a:extLst>
              <a:ext uri="{FF2B5EF4-FFF2-40B4-BE49-F238E27FC236}">
                <a16:creationId xmlns:a16="http://schemas.microsoft.com/office/drawing/2014/main" id="{E736757E-ED07-48D6-59F5-53080F90F99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66913548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4">
          <a:extLst>
            <a:ext uri="{FF2B5EF4-FFF2-40B4-BE49-F238E27FC236}">
              <a16:creationId xmlns:a16="http://schemas.microsoft.com/office/drawing/2014/main" id="{64E5BE12-E270-5AA4-0D06-D18202B8AA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" name="Google Shape;645;p11:notes">
            <a:extLst>
              <a:ext uri="{FF2B5EF4-FFF2-40B4-BE49-F238E27FC236}">
                <a16:creationId xmlns:a16="http://schemas.microsoft.com/office/drawing/2014/main" id="{E519EBA9-8E9D-F754-7AA8-1E5090C5446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6" name="Google Shape;646;p11:notes">
            <a:extLst>
              <a:ext uri="{FF2B5EF4-FFF2-40B4-BE49-F238E27FC236}">
                <a16:creationId xmlns:a16="http://schemas.microsoft.com/office/drawing/2014/main" id="{A1B7127F-E92F-E659-8C99-EF96DD74190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6167108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0">
          <a:extLst>
            <a:ext uri="{FF2B5EF4-FFF2-40B4-BE49-F238E27FC236}">
              <a16:creationId xmlns:a16="http://schemas.microsoft.com/office/drawing/2014/main" id="{04E379AA-5D96-4F11-F988-1D40BD1DAC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" name="Google Shape;671;p16:notes">
            <a:extLst>
              <a:ext uri="{FF2B5EF4-FFF2-40B4-BE49-F238E27FC236}">
                <a16:creationId xmlns:a16="http://schemas.microsoft.com/office/drawing/2014/main" id="{E15D651A-82CD-8E9D-E3D6-955DB83E854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72" name="Google Shape;672;p16:notes">
            <a:extLst>
              <a:ext uri="{FF2B5EF4-FFF2-40B4-BE49-F238E27FC236}">
                <a16:creationId xmlns:a16="http://schemas.microsoft.com/office/drawing/2014/main" id="{8BA140A5-C7D5-223D-6D66-C1F42BC1739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9155332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" name="Google Shape;605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6" name="Google Shape;606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07" name="Google Shape;607;p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 altLang="zh-TW"/>
              <a:t>32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A47FB62A-CCF5-89DF-C395-AD044AB8F4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84ACB45D-8D2C-10BE-E4BE-2E87957FAC5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F4B4AD68-9CDE-FD4F-98FE-326C0E42B81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60452683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6">
          <a:extLst>
            <a:ext uri="{FF2B5EF4-FFF2-40B4-BE49-F238E27FC236}">
              <a16:creationId xmlns:a16="http://schemas.microsoft.com/office/drawing/2014/main" id="{1655EE8F-CAFA-72C5-DA25-44215EF03E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" name="Google Shape;687;p19:notes">
            <a:extLst>
              <a:ext uri="{FF2B5EF4-FFF2-40B4-BE49-F238E27FC236}">
                <a16:creationId xmlns:a16="http://schemas.microsoft.com/office/drawing/2014/main" id="{912C57A1-7CAA-32EA-9EF8-63E5EE76B0A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8" name="Google Shape;688;p19:notes">
            <a:extLst>
              <a:ext uri="{FF2B5EF4-FFF2-40B4-BE49-F238E27FC236}">
                <a16:creationId xmlns:a16="http://schemas.microsoft.com/office/drawing/2014/main" id="{23370D93-DE16-648E-3EFC-4109E527D3B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8497982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6">
          <a:extLst>
            <a:ext uri="{FF2B5EF4-FFF2-40B4-BE49-F238E27FC236}">
              <a16:creationId xmlns:a16="http://schemas.microsoft.com/office/drawing/2014/main" id="{4E0296C5-76AE-13BE-9A6B-CA3DE432EA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" name="Google Shape;687;p19:notes">
            <a:extLst>
              <a:ext uri="{FF2B5EF4-FFF2-40B4-BE49-F238E27FC236}">
                <a16:creationId xmlns:a16="http://schemas.microsoft.com/office/drawing/2014/main" id="{E4C25ED4-3F75-22D1-783D-129A454E916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8" name="Google Shape;688;p19:notes">
            <a:extLst>
              <a:ext uri="{FF2B5EF4-FFF2-40B4-BE49-F238E27FC236}">
                <a16:creationId xmlns:a16="http://schemas.microsoft.com/office/drawing/2014/main" id="{DF8B1A4E-9942-25B5-2D07-3CA8A0B9CC9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1325443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6">
          <a:extLst>
            <a:ext uri="{FF2B5EF4-FFF2-40B4-BE49-F238E27FC236}">
              <a16:creationId xmlns:a16="http://schemas.microsoft.com/office/drawing/2014/main" id="{DEF2C291-1DC0-1005-DF00-2776EC4C5A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" name="Google Shape;687;p19:notes">
            <a:extLst>
              <a:ext uri="{FF2B5EF4-FFF2-40B4-BE49-F238E27FC236}">
                <a16:creationId xmlns:a16="http://schemas.microsoft.com/office/drawing/2014/main" id="{306D8A07-6C06-8BF0-BFDA-E10C693B022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688" name="Google Shape;688;p19:notes">
            <a:extLst>
              <a:ext uri="{FF2B5EF4-FFF2-40B4-BE49-F238E27FC236}">
                <a16:creationId xmlns:a16="http://schemas.microsoft.com/office/drawing/2014/main" id="{8DD0F6B9-E58D-5C1A-B9C3-272AEAA296D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5632602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6">
          <a:extLst>
            <a:ext uri="{FF2B5EF4-FFF2-40B4-BE49-F238E27FC236}">
              <a16:creationId xmlns:a16="http://schemas.microsoft.com/office/drawing/2014/main" id="{231DAA1B-24C5-2FED-3292-78AA573B5B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" name="Google Shape;687;p19:notes">
            <a:extLst>
              <a:ext uri="{FF2B5EF4-FFF2-40B4-BE49-F238E27FC236}">
                <a16:creationId xmlns:a16="http://schemas.microsoft.com/office/drawing/2014/main" id="{26E94730-5271-3DBE-05A0-3D6B0E5D80D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8" name="Google Shape;688;p19:notes">
            <a:extLst>
              <a:ext uri="{FF2B5EF4-FFF2-40B4-BE49-F238E27FC236}">
                <a16:creationId xmlns:a16="http://schemas.microsoft.com/office/drawing/2014/main" id="{1811861A-B741-3D76-F4F7-A6358D628C6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69693363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6">
          <a:extLst>
            <a:ext uri="{FF2B5EF4-FFF2-40B4-BE49-F238E27FC236}">
              <a16:creationId xmlns:a16="http://schemas.microsoft.com/office/drawing/2014/main" id="{FEC4ADFB-0FBD-C43F-8F8B-FC2F8E13E2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" name="Google Shape;687;p19:notes">
            <a:extLst>
              <a:ext uri="{FF2B5EF4-FFF2-40B4-BE49-F238E27FC236}">
                <a16:creationId xmlns:a16="http://schemas.microsoft.com/office/drawing/2014/main" id="{7F86D998-6604-CAE7-21F4-B2FAB195F7B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8" name="Google Shape;688;p19:notes">
            <a:extLst>
              <a:ext uri="{FF2B5EF4-FFF2-40B4-BE49-F238E27FC236}">
                <a16:creationId xmlns:a16="http://schemas.microsoft.com/office/drawing/2014/main" id="{9E77F661-B6C4-F4D6-C978-D44E69F5495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110745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Google Shape;508;g3a4024ab1a9_3_0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9" name="Google Shape;509;g3a4024ab1a9_3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6">
          <a:extLst>
            <a:ext uri="{FF2B5EF4-FFF2-40B4-BE49-F238E27FC236}">
              <a16:creationId xmlns:a16="http://schemas.microsoft.com/office/drawing/2014/main" id="{8D03C262-C282-2CE9-ABB3-E1232856ED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" name="Google Shape;697;p21:notes">
            <a:extLst>
              <a:ext uri="{FF2B5EF4-FFF2-40B4-BE49-F238E27FC236}">
                <a16:creationId xmlns:a16="http://schemas.microsoft.com/office/drawing/2014/main" id="{4EFB51E1-FF6E-301B-4965-13B0F94E065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98" name="Google Shape;698;p21:notes">
            <a:extLst>
              <a:ext uri="{FF2B5EF4-FFF2-40B4-BE49-F238E27FC236}">
                <a16:creationId xmlns:a16="http://schemas.microsoft.com/office/drawing/2014/main" id="{BC1F2E17-E693-BD46-A6FA-D697755B1C2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2903405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Google Shape;631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2" name="Google Shape;632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" name="Google Shape;637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8" name="Google Shape;638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4" name="Google Shape;714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15" name="Google Shape;715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Google Shape;719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20" name="Google Shape;720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" name="Google Shape;724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25" name="Google Shape;725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" name="Google Shape;729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30" name="Google Shape;730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" name="Google Shape;736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37" name="Google Shape;737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" name="Google Shape;741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2" name="Google Shape;742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" name="Google Shape;746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7" name="Google Shape;747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g3a4024ab1a9_3_6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6" name="Google Shape;516;g3a4024ab1a9_3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" name="Google Shape;751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2" name="Google Shape;752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" name="Google Shape;757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8" name="Google Shape;758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" name="Google Shape;762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3" name="Google Shape;763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7" name="Google Shape;767;p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8" name="Google Shape;768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" name="Google Shape;772;p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3" name="Google Shape;773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" name="Google Shape;777;p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8" name="Google Shape;778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6">
          <a:extLst>
            <a:ext uri="{FF2B5EF4-FFF2-40B4-BE49-F238E27FC236}">
              <a16:creationId xmlns:a16="http://schemas.microsoft.com/office/drawing/2014/main" id="{3A6D7676-5990-CD44-4266-BCD4D86C92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" name="Google Shape;777;p36:notes">
            <a:extLst>
              <a:ext uri="{FF2B5EF4-FFF2-40B4-BE49-F238E27FC236}">
                <a16:creationId xmlns:a16="http://schemas.microsoft.com/office/drawing/2014/main" id="{2131B2AE-B798-1521-DCD1-66D0DE53741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8" name="Google Shape;778;p36:notes">
            <a:extLst>
              <a:ext uri="{FF2B5EF4-FFF2-40B4-BE49-F238E27FC236}">
                <a16:creationId xmlns:a16="http://schemas.microsoft.com/office/drawing/2014/main" id="{C0CD4E42-59F2-4D03-23AF-A895D3A4961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31295626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" name="Google Shape;716;g3aa94af582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7" name="Google Shape;717;g3aa94af582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18" name="Google Shape;718;g3aa94af582d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altLang="zh-TW"/>
              <a:t>56</a:t>
            </a:fld>
            <a:endParaRPr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3" name="Google Shape;723;g3a3c86f7a5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4" name="Google Shape;724;g3a3c86f7a5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5" name="Google Shape;725;g3a3c86f7a52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/>
              <a:t>57</a:t>
            </a:fld>
            <a:endParaRPr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" name="Google Shape;729;g3a3c86f7a52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0" name="Google Shape;730;g3a3c86f7a52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1" name="Google Shape;731;g3a3c86f7a52_0_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/>
              <a:t>58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22" name="Google Shape;52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5" name="Google Shape;735;g3a3c86f7a52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6" name="Google Shape;736;g3a3c86f7a52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7" name="Google Shape;737;g3a3c86f7a52_0_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/>
              <a:t>59</a:t>
            </a:fld>
            <a:endParaRPr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" name="Google Shape;741;g3a3c86f7a52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2" name="Google Shape;742;g3a3c86f7a52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3" name="Google Shape;743;g3a3c86f7a52_0_1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/>
              <a:t>60</a:t>
            </a:fld>
            <a:endParaRPr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4" name="Google Shape;804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5" name="Google Shape;805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" name="Google Shape;809;p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10" name="Google Shape;810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" name="Google Shape;814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15" name="Google Shape;815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" name="Google Shape;820;p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21" name="Google Shape;821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" name="Google Shape;827;p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28" name="Google Shape;828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4" name="Google Shape;834;p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5" name="Google Shape;835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" name="Google Shape;839;p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40" name="Google Shape;840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5" name="Google Shape;845;p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46" name="Google Shape;846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29" name="Google Shape;52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" name="Google Shape;850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51" name="Google Shape;851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5" name="Google Shape;855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856" name="Google Shape;856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57" name="Google Shape;857;p4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70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2" name="Google Shape;862;p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3" name="Google Shape;863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" name="Google Shape;868;p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9" name="Google Shape;869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" name="Google Shape;874;p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5" name="Google Shape;875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" name="Google Shape;879;p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0" name="Google Shape;880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" name="Google Shape;886;p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7" name="Google Shape;887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" name="Google Shape;891;p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2" name="Google Shape;892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6" name="Google Shape;896;p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7" name="Google Shape;897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5" name="Google Shape;845;g3aaa50201a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46" name="Google Shape;846;g3aaa50201a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Google Shape;53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34" name="Google Shape;53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" name="Google Shape;850;g3a3c86f7a52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1" name="Google Shape;851;g3a3c86f7a52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2" name="Google Shape;852;g3a3c86f7a52_0_2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/>
              <a:t>79</a:t>
            </a:fld>
            <a:endParaRPr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6" name="Google Shape;856;g3a3c86f7a52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7" name="Google Shape;857;g3a3c86f7a52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8" name="Google Shape;858;g3a3c86f7a52_0_2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/>
              <a:t>80</a:t>
            </a:fld>
            <a:endParaRPr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2" name="Google Shape;862;g3a3c86f7a52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3" name="Google Shape;863;g3a3c86f7a52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4" name="Google Shape;864;g3a3c86f7a52_0_2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/>
              <a:t>81</a:t>
            </a:fld>
            <a:endParaRPr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" name="Google Shape;868;p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869" name="Google Shape;869;p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0" name="Google Shape;870;p5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82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5" name="Google Shape;875;p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6" name="Google Shape;876;p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2" name="Google Shape;882;p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3" name="Google Shape;883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8" name="Google Shape;888;g3a401a1a731_0_2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9" name="Google Shape;889;g3a401a1a731_0_2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5" name="Google Shape;895;g3a401a1a731_0_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6" name="Google Shape;896;g3a401a1a731_0_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7" name="Google Shape;897;g3a401a1a731_0_9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/>
              <a:t>86</a:t>
            </a:fld>
            <a:endParaRPr/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" name="Google Shape;901;g3a401a1a731_0_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2" name="Google Shape;902;g3a401a1a731_0_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3" name="Google Shape;903;g3a401a1a731_0_9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/>
              <a:t>87</a:t>
            </a:fld>
            <a:endParaRPr/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7" name="Google Shape;907;g3a401a1a731_0_1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8" name="Google Shape;908;g3a401a1a731_0_1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9" name="Google Shape;909;g3a401a1a731_0_10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/>
              <a:t>88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Google Shape;53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39" name="Google Shape;53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44" name="Google Shape;54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6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84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84"/>
          <p:cNvSpPr txBox="1">
            <a:spLocks noGrp="1"/>
          </p:cNvSpPr>
          <p:nvPr>
            <p:ph type="body" idx="1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5" name="Google Shape;75;p8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8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8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85"/>
          <p:cNvSpPr txBox="1">
            <a:spLocks noGrp="1"/>
          </p:cNvSpPr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85"/>
          <p:cNvSpPr txBox="1">
            <a:spLocks noGrp="1"/>
          </p:cNvSpPr>
          <p:nvPr>
            <p:ph type="body" idx="1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1" name="Google Shape;81;p8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8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8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7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2" name="Google Shape;332;p7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3" name="Google Shape;333;p7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13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6" name="Google Shape;336;p130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37" name="Google Shape;337;p13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8" name="Google Shape;338;p13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9" name="Google Shape;339;p13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131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2" name="Google Shape;342;p131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343" name="Google Shape;343;p13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4" name="Google Shape;344;p13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5" name="Google Shape;345;p13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13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8" name="Google Shape;348;p13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49" name="Google Shape;349;p13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50" name="Google Shape;350;p13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13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2" name="Google Shape;352;p13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13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5" name="Google Shape;355;p133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6" name="Google Shape;356;p13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7" name="Google Shape;357;p133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8" name="Google Shape;358;p133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9" name="Google Shape;359;p13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0" name="Google Shape;360;p13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1" name="Google Shape;361;p13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13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4" name="Google Shape;364;p13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365" name="Google Shape;365;p13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66" name="Google Shape;366;p13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7" name="Google Shape;367;p13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8" name="Google Shape;368;p13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13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1" name="Google Shape;371;p13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72" name="Google Shape;372;p13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73" name="Google Shape;373;p13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4" name="Google Shape;374;p13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5" name="Google Shape;375;p13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13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8" name="Google Shape;378;p13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79" name="Google Shape;379;p13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0" name="Google Shape;380;p13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1" name="Google Shape;381;p13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7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7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13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4" name="Google Shape;384;p13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85" name="Google Shape;385;p13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6" name="Google Shape;386;p13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7" name="Google Shape;387;p13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13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0" name="Google Shape;390;p13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1" name="Google Shape;391;p13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2" name="Google Shape;392;p13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13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5" name="Google Shape;395;p13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6" name="Google Shape;396;p13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7" name="Google Shape;397;p13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8" name="Google Shape;398;p13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14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1" name="Google Shape;401;p14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2" name="Google Shape;402;p14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3" name="Google Shape;403;p14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7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2" name="Google Shape;412;p7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3" name="Google Shape;413;p7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11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6" name="Google Shape;416;p11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17" name="Google Shape;417;p11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8" name="Google Shape;418;p11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9" name="Google Shape;419;p11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1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2" name="Google Shape;422;p1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23" name="Google Shape;423;p11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4" name="Google Shape;424;p11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5" name="Google Shape;425;p11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120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8" name="Google Shape;428;p120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429" name="Google Shape;429;p12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0" name="Google Shape;430;p12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1" name="Google Shape;431;p12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1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4" name="Google Shape;434;p1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5" name="Google Shape;435;p12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6" name="Google Shape;436;p12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7" name="Google Shape;437;p12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8" name="Google Shape;438;p12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1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1" name="Google Shape;441;p12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2" name="Google Shape;442;p12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3" name="Google Shape;443;p122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4" name="Google Shape;444;p12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5" name="Google Shape;445;p12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6" name="Google Shape;446;p12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7" name="Google Shape;447;p12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7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7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12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0" name="Google Shape;450;p12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1" name="Google Shape;451;p12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2" name="Google Shape;452;p12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12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5" name="Google Shape;455;p12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456" name="Google Shape;456;p12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57" name="Google Shape;457;p12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8" name="Google Shape;458;p12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9" name="Google Shape;459;p12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12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2" name="Google Shape;462;p12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63" name="Google Shape;463;p12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64" name="Google Shape;464;p12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5" name="Google Shape;465;p12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6" name="Google Shape;466;p12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1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9" name="Google Shape;469;p12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0" name="Google Shape;470;p12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1" name="Google Shape;471;p12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2" name="Google Shape;472;p12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12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5" name="Google Shape;475;p12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6" name="Google Shape;476;p12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7" name="Google Shape;477;p12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8" name="Google Shape;478;p12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12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1" name="Google Shape;481;p12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2" name="Google Shape;482;p12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3" name="Google Shape;483;p12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，文字及兩項物件" type="txAndTwoObj">
  <p:cSld name="TEXT_AND_TWO_OBJECTS"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12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6" name="Google Shape;486;p12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7" name="Google Shape;487;p12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8" name="Google Shape;488;p129"/>
          <p:cNvSpPr txBox="1">
            <a:spLocks noGrp="1"/>
          </p:cNvSpPr>
          <p:nvPr>
            <p:ph type="body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9" name="Google Shape;489;p12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0" name="Google Shape;490;p12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1" name="Google Shape;491;p12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8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8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3" name="Google Shape;33;p7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>
            <a:endParaRPr/>
          </a:p>
        </p:txBody>
      </p:sp>
      <p:sp>
        <p:nvSpPr>
          <p:cNvPr id="39" name="Google Shape;39;p7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0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5" name="Google Shape;45;p80"/>
          <p:cNvSpPr txBox="1">
            <a:spLocks noGrp="1"/>
          </p:cNvSpPr>
          <p:nvPr>
            <p:ph type="body" idx="2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6" name="Google Shape;46;p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8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3" name="Google Shape;53;p8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Google Shape;54;p8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5" name="Google Shape;55;p8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8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>
            <a:endParaRPr/>
          </a:p>
        </p:txBody>
      </p:sp>
      <p:sp>
        <p:nvSpPr>
          <p:cNvPr id="61" name="Google Shape;61;p8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8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8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8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8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8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8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1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61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6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6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7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6" name="Google Shape;326;p7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7" name="Google Shape;327;p7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8" name="Google Shape;328;p7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9" name="Google Shape;329;p7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5">
            <a:alphaModFix/>
          </a:blip>
          <a:tile tx="0" ty="0" sx="100000" sy="100000" flip="none" algn="tl"/>
        </a:blipFill>
        <a:effectLst/>
      </p:bgPr>
    </p:bg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7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6" name="Google Shape;406;p7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7" name="Google Shape;407;p7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8" name="Google Shape;408;p7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9" name="Google Shape;409;p7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creadbible.org/Members/Bona/For-Bible/GosepelsMeaning/sundaygosepel/Year_C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4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4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4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4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4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4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1"/>
          <p:cNvSpPr txBox="1"/>
          <p:nvPr/>
        </p:nvSpPr>
        <p:spPr>
          <a:xfrm>
            <a:off x="106363" y="1999929"/>
            <a:ext cx="9037500" cy="16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TW" sz="4800" b="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禮儀年甲年</a:t>
            </a:r>
            <a:r>
              <a:rPr lang="zh-CN" altLang="en-US" sz="4800" b="0" i="0" u="sng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聖家節</a:t>
            </a:r>
            <a:endParaRPr sz="4800" b="0" i="0" u="sng" strike="noStrike" cap="none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zh-TW" sz="48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4800" b="0" i="0" u="none" strike="noStrike" cap="none" dirty="0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497" name="Google Shape;497;p1"/>
          <p:cNvSpPr txBox="1"/>
          <p:nvPr/>
        </p:nvSpPr>
        <p:spPr>
          <a:xfrm>
            <a:off x="1089563" y="4652975"/>
            <a:ext cx="7570800" cy="17173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請關掉手機或轉至振動位置</a:t>
            </a:r>
            <a:r>
              <a:rPr lang="zh-CN" altLang="en-US" sz="4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準備好心靈</a:t>
            </a:r>
            <a:r>
              <a:rPr lang="zh-CN" altLang="en-US" sz="4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彌撒即將開始</a:t>
            </a:r>
            <a:r>
              <a:rPr lang="zh-CN" altLang="en-US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98" name="Google Shape;498;p1"/>
          <p:cNvSpPr txBox="1"/>
          <p:nvPr/>
        </p:nvSpPr>
        <p:spPr>
          <a:xfrm>
            <a:off x="7527925" y="496888"/>
            <a:ext cx="930275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99" name="Google Shape;499;p1"/>
          <p:cNvSpPr txBox="1"/>
          <p:nvPr/>
        </p:nvSpPr>
        <p:spPr>
          <a:xfrm>
            <a:off x="395288" y="333375"/>
            <a:ext cx="8318500" cy="120015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今   日   彌   撒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" name="Google Shape;551;p7"/>
          <p:cNvSpPr txBox="1"/>
          <p:nvPr/>
        </p:nvSpPr>
        <p:spPr>
          <a:xfrm>
            <a:off x="464861" y="333375"/>
            <a:ext cx="8382000" cy="34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主禮：願全能的天主垂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憐我們，赦免我們的罪，使我們得到永生。 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552" name="Google Shape;552;p7"/>
          <p:cNvSpPr/>
          <p:nvPr/>
        </p:nvSpPr>
        <p:spPr>
          <a:xfrm>
            <a:off x="472935" y="5159375"/>
            <a:ext cx="6607175" cy="1006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 </a:t>
            </a:r>
            <a:endParaRPr sz="6000" b="1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" name="Google Shape;557;p8"/>
          <p:cNvSpPr txBox="1"/>
          <p:nvPr/>
        </p:nvSpPr>
        <p:spPr>
          <a:xfrm>
            <a:off x="1447800" y="115888"/>
            <a:ext cx="7391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</a:t>
            </a:r>
            <a:r>
              <a:rPr lang="zh-TW" sz="60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基督，求祢垂憐。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基督，求祢垂憐。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r>
              <a:rPr lang="zh-TW" sz="58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8" name="Google Shape;558;p8"/>
          <p:cNvSpPr txBox="1"/>
          <p:nvPr/>
        </p:nvSpPr>
        <p:spPr>
          <a:xfrm>
            <a:off x="3492500" y="6354763"/>
            <a:ext cx="184150" cy="1006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9" name="Google Shape;559;p8"/>
          <p:cNvSpPr txBox="1"/>
          <p:nvPr/>
        </p:nvSpPr>
        <p:spPr>
          <a:xfrm>
            <a:off x="7815262" y="6354763"/>
            <a:ext cx="1474787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zh-CN" altLang="en-US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垂憐經</a:t>
            </a:r>
            <a:endParaRPr sz="1800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560" name="Google Shape;560;p8"/>
          <p:cNvSpPr txBox="1"/>
          <p:nvPr/>
        </p:nvSpPr>
        <p:spPr>
          <a:xfrm>
            <a:off x="8459788" y="6354763"/>
            <a:ext cx="185737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B0E55-BBF3-9820-3C41-62C4EA119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616" y="278691"/>
            <a:ext cx="8169965" cy="6217920"/>
          </a:xfrm>
        </p:spPr>
        <p:txBody>
          <a:bodyPr/>
          <a:lstStyle/>
          <a:p>
            <a:r>
              <a:rPr lang="zh-TW" altLang="en-US" sz="6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天主在天受光榮。</a:t>
            </a:r>
            <a:br>
              <a:rPr lang="en-US" altLang="zh-TW" sz="6600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zh-TW" altLang="en-US" sz="6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主愛的人在世享平安。</a:t>
            </a:r>
          </a:p>
        </p:txBody>
      </p:sp>
      <p:sp>
        <p:nvSpPr>
          <p:cNvPr id="3" name="Google Shape;559;p8">
            <a:extLst>
              <a:ext uri="{FF2B5EF4-FFF2-40B4-BE49-F238E27FC236}">
                <a16:creationId xmlns:a16="http://schemas.microsoft.com/office/drawing/2014/main" id="{C92B9127-F1CC-7B9D-CAFA-A38F2593D7BB}"/>
              </a:ext>
            </a:extLst>
          </p:cNvPr>
          <p:cNvSpPr txBox="1"/>
          <p:nvPr/>
        </p:nvSpPr>
        <p:spPr>
          <a:xfrm>
            <a:off x="7345017" y="6241910"/>
            <a:ext cx="1798983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zh-CN" altLang="en-US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光榮頌 </a:t>
            </a:r>
            <a:r>
              <a:rPr lang="en-US" altLang="zh-CN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-1 of 5</a:t>
            </a:r>
            <a:endParaRPr sz="1800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213580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6CA652CF-BFAC-6D6B-5CC5-94AAF16BDB37}"/>
              </a:ext>
            </a:extLst>
          </p:cNvPr>
          <p:cNvSpPr txBox="1"/>
          <p:nvPr/>
        </p:nvSpPr>
        <p:spPr>
          <a:xfrm>
            <a:off x="238542" y="924340"/>
            <a:ext cx="8627166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主、天主、天上的君王、全能的天主聖父， </a:t>
            </a:r>
            <a:endParaRPr lang="en-US" altLang="zh-TW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我們為了祢無上的光榮， 讚美祢、稱頌祢、朝拜祢、顯揚祢、感謝祢。</a:t>
            </a:r>
            <a:endParaRPr lang="zh-CN" altLang="en-US" sz="6000" dirty="0"/>
          </a:p>
        </p:txBody>
      </p:sp>
      <p:sp>
        <p:nvSpPr>
          <p:cNvPr id="2" name="Google Shape;559;p8">
            <a:extLst>
              <a:ext uri="{FF2B5EF4-FFF2-40B4-BE49-F238E27FC236}">
                <a16:creationId xmlns:a16="http://schemas.microsoft.com/office/drawing/2014/main" id="{EA7673A3-E91A-1880-3DEB-819201985646}"/>
              </a:ext>
            </a:extLst>
          </p:cNvPr>
          <p:cNvSpPr txBox="1"/>
          <p:nvPr/>
        </p:nvSpPr>
        <p:spPr>
          <a:xfrm>
            <a:off x="7345017" y="6241910"/>
            <a:ext cx="1798983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zh-CN" altLang="en-US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光榮頌 </a:t>
            </a:r>
            <a:r>
              <a:rPr lang="en-US" altLang="zh-CN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-2 of 5</a:t>
            </a:r>
            <a:endParaRPr sz="1800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513782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34AD57-329B-CD54-B8A3-A1D4789B06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676A580C-D661-19AE-EB49-0E52C0ACD6AC}"/>
              </a:ext>
            </a:extLst>
          </p:cNvPr>
          <p:cNvSpPr txBox="1"/>
          <p:nvPr/>
        </p:nvSpPr>
        <p:spPr>
          <a:xfrm>
            <a:off x="516834" y="151179"/>
            <a:ext cx="8627166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主、耶穌基督、獨生子； </a:t>
            </a:r>
            <a:br>
              <a:rPr lang="en-US" altLang="zh-TW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主、天主、天主的羔羊，聖父之子；</a:t>
            </a:r>
            <a:br>
              <a:rPr lang="en-US" altLang="zh-TW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除免世罪者，求祢垂憐</a:t>
            </a:r>
            <a:endParaRPr lang="en-US" altLang="zh-TW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我們。</a:t>
            </a:r>
            <a:endParaRPr lang="en-US" altLang="zh-TW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除免世罪者，求祢俯聽</a:t>
            </a:r>
            <a:endParaRPr lang="en-US" altLang="zh-TW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我們的祈禱。</a:t>
            </a:r>
            <a:endParaRPr lang="zh-CN" altLang="en-US" sz="6000" dirty="0"/>
          </a:p>
        </p:txBody>
      </p:sp>
      <p:sp>
        <p:nvSpPr>
          <p:cNvPr id="2" name="Google Shape;559;p8">
            <a:extLst>
              <a:ext uri="{FF2B5EF4-FFF2-40B4-BE49-F238E27FC236}">
                <a16:creationId xmlns:a16="http://schemas.microsoft.com/office/drawing/2014/main" id="{5444D775-3DA1-036F-126A-C4338EE574AB}"/>
              </a:ext>
            </a:extLst>
          </p:cNvPr>
          <p:cNvSpPr txBox="1"/>
          <p:nvPr/>
        </p:nvSpPr>
        <p:spPr>
          <a:xfrm>
            <a:off x="7345017" y="6241910"/>
            <a:ext cx="1798983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zh-CN" altLang="en-US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光榮頌 </a:t>
            </a:r>
            <a:r>
              <a:rPr lang="en-US" altLang="zh-CN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-3 of 5</a:t>
            </a:r>
            <a:endParaRPr sz="1800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91515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F2DF9-2365-5C4F-73D8-B3D4CE929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704" y="557784"/>
            <a:ext cx="7772400" cy="5742432"/>
          </a:xfrm>
        </p:spPr>
        <p:txBody>
          <a:bodyPr/>
          <a:lstStyle/>
          <a:p>
            <a:pPr algn="l"/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坐在聖父之右者，</a:t>
            </a:r>
            <a:br>
              <a:rPr lang="en-US" altLang="zh-TW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求祢垂憐我們；</a:t>
            </a:r>
            <a:br>
              <a:rPr lang="en-US" altLang="zh-TW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zh-TW" altLang="en-US" sz="6000" dirty="0">
                <a:latin typeface="DFKai-SB" panose="03000509000000000000" pitchFamily="65" charset="-120"/>
                <a:ea typeface="DFKai-SB" panose="03000509000000000000" pitchFamily="65" charset="-120"/>
              </a:rPr>
              <a:t>因為只有祢是聖的，只有祢是主，</a:t>
            </a:r>
            <a:br>
              <a:rPr lang="en-US" altLang="zh-TW" sz="60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000" dirty="0">
                <a:latin typeface="DFKai-SB" panose="03000509000000000000" pitchFamily="65" charset="-120"/>
                <a:ea typeface="DFKai-SB" panose="03000509000000000000" pitchFamily="65" charset="-120"/>
              </a:rPr>
              <a:t>只有祢是至高無上的。</a:t>
            </a:r>
            <a:endParaRPr lang="zh-TW" altLang="en-US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Google Shape;559;p8">
            <a:extLst>
              <a:ext uri="{FF2B5EF4-FFF2-40B4-BE49-F238E27FC236}">
                <a16:creationId xmlns:a16="http://schemas.microsoft.com/office/drawing/2014/main" id="{765A969D-E529-6E3C-0D08-2A62D6C4C717}"/>
              </a:ext>
            </a:extLst>
          </p:cNvPr>
          <p:cNvSpPr txBox="1"/>
          <p:nvPr/>
        </p:nvSpPr>
        <p:spPr>
          <a:xfrm>
            <a:off x="7345017" y="6241910"/>
            <a:ext cx="1798983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zh-CN" altLang="en-US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光榮頌 </a:t>
            </a:r>
            <a:r>
              <a:rPr lang="en-US" altLang="zh-CN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-4 of 5</a:t>
            </a:r>
            <a:endParaRPr sz="1800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143168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4F79D-6C19-9D16-9CEF-2EAA6075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4522" y="609600"/>
            <a:ext cx="7772400" cy="5437632"/>
          </a:xfrm>
        </p:spPr>
        <p:txBody>
          <a:bodyPr/>
          <a:lstStyle/>
          <a:p>
            <a:pPr algn="l"/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耶穌基督，祢和聖神，同享天主聖父的光榮。</a:t>
            </a:r>
            <a:r>
              <a:rPr lang="zh-TW" altLang="zh-TW" sz="6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 們</a:t>
            </a:r>
            <a:endParaRPr lang="zh-TW" altLang="en-US" sz="6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Google Shape;559;p8">
            <a:extLst>
              <a:ext uri="{FF2B5EF4-FFF2-40B4-BE49-F238E27FC236}">
                <a16:creationId xmlns:a16="http://schemas.microsoft.com/office/drawing/2014/main" id="{61579654-DB65-B155-BE45-A5E4ECF69F1E}"/>
              </a:ext>
            </a:extLst>
          </p:cNvPr>
          <p:cNvSpPr txBox="1"/>
          <p:nvPr/>
        </p:nvSpPr>
        <p:spPr>
          <a:xfrm>
            <a:off x="7345017" y="6241910"/>
            <a:ext cx="1798983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zh-CN" altLang="en-US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光榮頌 </a:t>
            </a:r>
            <a:r>
              <a:rPr lang="en-US" altLang="zh-CN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-5 of 5</a:t>
            </a:r>
            <a:endParaRPr sz="1800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970685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Google Shape;565;p9"/>
          <p:cNvSpPr txBox="1"/>
          <p:nvPr/>
        </p:nvSpPr>
        <p:spPr>
          <a:xfrm>
            <a:off x="323850" y="33337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集     禱     經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566" name="Google Shape;566;p9"/>
          <p:cNvSpPr txBox="1"/>
          <p:nvPr/>
        </p:nvSpPr>
        <p:spPr>
          <a:xfrm>
            <a:off x="395288" y="1844675"/>
            <a:ext cx="8280400" cy="5632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主禮</a:t>
            </a: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………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，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祂和祢及</a:t>
            </a:r>
            <a:endParaRPr lang="en-US" altLang="zh-TW"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en-US" altLang="zh-TW" sz="60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   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聖神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永生永王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endParaRPr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0"/>
          <p:cNvSpPr txBox="1">
            <a:spLocks noGrp="1"/>
          </p:cNvSpPr>
          <p:nvPr>
            <p:ph type="title" idx="4294967295"/>
          </p:nvPr>
        </p:nvSpPr>
        <p:spPr>
          <a:xfrm>
            <a:off x="526774" y="377481"/>
            <a:ext cx="8169275" cy="1359173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/>
              </a:rPr>
              <a:t>聖   道   禮   儀</a:t>
            </a:r>
            <a:endParaRPr sz="7200" b="1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643;p10">
            <a:extLst>
              <a:ext uri="{FF2B5EF4-FFF2-40B4-BE49-F238E27FC236}">
                <a16:creationId xmlns:a16="http://schemas.microsoft.com/office/drawing/2014/main" id="{53767058-63F0-5C53-A713-6DEEC0EE80EE}"/>
              </a:ext>
            </a:extLst>
          </p:cNvPr>
          <p:cNvSpPr txBox="1"/>
          <p:nvPr/>
        </p:nvSpPr>
        <p:spPr>
          <a:xfrm>
            <a:off x="539700" y="2776315"/>
            <a:ext cx="8064600" cy="2816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6600" b="1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</a:t>
            </a:r>
            <a:r>
              <a:rPr lang="en-US" altLang="zh-TW" sz="66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  <a:r>
              <a:rPr lang="zh-TW" sz="6600" b="0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一</a:t>
            </a:r>
            <a:endParaRPr lang="en-US" altLang="zh-TW" sz="6600" b="0" i="0" u="none" strike="noStrike" cap="none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zh-TW" altLang="en-US" sz="66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457200" lvl="0" indent="-457200" algn="ctr">
              <a:spcBef>
                <a:spcPts val="560"/>
              </a:spcBef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lang="zh-CN" altLang="en-US" sz="40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恭讀</a:t>
            </a:r>
            <a:r>
              <a:rPr lang="en-US" altLang="zh-CN" sz="40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《</a:t>
            </a:r>
            <a:r>
              <a:rPr lang="zh-CN" altLang="en-US" sz="40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撒慕爾記上</a:t>
            </a:r>
            <a:r>
              <a:rPr lang="en-US" altLang="zh-CN" sz="40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》</a:t>
            </a:r>
            <a:endParaRPr lang="zh-TW" altLang="en-US" sz="4000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D952AD-2CF5-DA8F-D932-AB132DECB4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9D88A-7F07-F927-9EB2-C33403903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 dirty="0">
                <a:solidFill>
                  <a:schemeClr val="dk1"/>
                </a:solidFill>
              </a:rPr>
            </a:br>
            <a:endParaRPr lang="zh-TW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1FA94E0-52FB-F29B-5273-FF173202E40C}"/>
              </a:ext>
            </a:extLst>
          </p:cNvPr>
          <p:cNvSpPr txBox="1"/>
          <p:nvPr/>
        </p:nvSpPr>
        <p:spPr>
          <a:xfrm>
            <a:off x="340226" y="306075"/>
            <a:ext cx="8475783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</a:t>
            </a:r>
            <a:r>
              <a:rPr lang="zh-TW" altLang="en-US" sz="48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一</a:t>
            </a:r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       </a:t>
            </a:r>
            <a:r>
              <a:rPr lang="zh-TW" altLang="en-US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時期到了</a:t>
            </a:r>
            <a:r>
              <a:rPr lang="en-US" altLang="zh-TW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, </a:t>
            </a:r>
            <a:r>
              <a:rPr lang="zh-TW" altLang="en-US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亞納就懷孕</a:t>
            </a:r>
            <a:r>
              <a:rPr lang="en-US" altLang="zh-TW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, </a:t>
            </a:r>
            <a:r>
              <a:rPr lang="zh-TW" altLang="en-US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生了一個兒子</a:t>
            </a:r>
            <a:r>
              <a:rPr lang="en-US" altLang="zh-TW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, </a:t>
            </a:r>
            <a:r>
              <a:rPr lang="zh-TW" altLang="en-US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給他起名叫撒慕爾。亞納說</a:t>
            </a:r>
            <a:r>
              <a:rPr lang="en-US" altLang="zh-TW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:</a:t>
            </a:r>
            <a:r>
              <a:rPr lang="zh-TW" altLang="en-US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「因為這是我向上主求來的。」約過了一年</a:t>
            </a:r>
            <a:r>
              <a:rPr lang="en-US" altLang="zh-TW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, </a:t>
            </a:r>
            <a:r>
              <a:rPr lang="zh-TW" altLang="en-US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她的丈夫厄耳卡納帶着全家上史羅去</a:t>
            </a:r>
            <a:r>
              <a:rPr lang="en-US" altLang="zh-TW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, </a:t>
            </a:r>
            <a:r>
              <a:rPr lang="zh-TW" altLang="en-US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向上主奉獻年祭</a:t>
            </a:r>
            <a:r>
              <a:rPr lang="en-US" altLang="zh-TW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,</a:t>
            </a:r>
            <a:r>
              <a:rPr lang="zh-TW" altLang="en-US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還他所許的願。</a:t>
            </a:r>
            <a:endParaRPr lang="en-US" altLang="zh-TW" sz="4800" dirty="0">
              <a:solidFill>
                <a:schemeClr val="bg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</p:txBody>
      </p:sp>
      <p:sp>
        <p:nvSpPr>
          <p:cNvPr id="4" name="Google Shape;559;p8">
            <a:extLst>
              <a:ext uri="{FF2B5EF4-FFF2-40B4-BE49-F238E27FC236}">
                <a16:creationId xmlns:a16="http://schemas.microsoft.com/office/drawing/2014/main" id="{92DC1A23-15CE-71E7-5EA5-DF3F9EA0A005}"/>
              </a:ext>
            </a:extLst>
          </p:cNvPr>
          <p:cNvSpPr txBox="1"/>
          <p:nvPr/>
        </p:nvSpPr>
        <p:spPr>
          <a:xfrm>
            <a:off x="7345017" y="6241910"/>
            <a:ext cx="1798983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zh-CN" altLang="en-US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讀經一 </a:t>
            </a:r>
            <a:r>
              <a:rPr lang="en-US" altLang="zh-CN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-1 of 4</a:t>
            </a:r>
            <a:endParaRPr sz="1800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8888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Google Shape;504;g3aa92dfece9_0_0"/>
          <p:cNvSpPr/>
          <p:nvPr/>
        </p:nvSpPr>
        <p:spPr>
          <a:xfrm>
            <a:off x="1310575" y="1841700"/>
            <a:ext cx="61722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3333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5" name="Google Shape;505;g3aa92dfece9_0_0"/>
          <p:cNvSpPr txBox="1"/>
          <p:nvPr/>
        </p:nvSpPr>
        <p:spPr>
          <a:xfrm>
            <a:off x="2755009" y="3293347"/>
            <a:ext cx="3755121" cy="12310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680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主</a:t>
            </a:r>
            <a:r>
              <a:rPr lang="en-US" altLang="zh-TW" sz="680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</a:t>
            </a:r>
            <a:r>
              <a:rPr lang="zh-TW" sz="680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請</a:t>
            </a:r>
            <a:r>
              <a:rPr lang="en-US" altLang="zh-TW" sz="680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</a:t>
            </a:r>
            <a:r>
              <a:rPr lang="zh-TW" sz="680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來</a:t>
            </a:r>
            <a:endParaRPr sz="680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506" name="Google Shape;506;g3aa92dfece9_0_0"/>
          <p:cNvSpPr/>
          <p:nvPr/>
        </p:nvSpPr>
        <p:spPr>
          <a:xfrm>
            <a:off x="548825" y="910425"/>
            <a:ext cx="8136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進  堂  曲</a:t>
            </a:r>
            <a:endParaRPr sz="480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74900C-605A-FC23-EA6B-69882D2375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1B157-A699-33BD-4754-B52CC6F8F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799" y="609600"/>
            <a:ext cx="7965831" cy="5896708"/>
          </a:xfrm>
        </p:spPr>
        <p:txBody>
          <a:bodyPr/>
          <a:lstStyle/>
          <a:p>
            <a:br>
              <a:rPr lang="en-US" altLang="zh-TW" dirty="0"/>
            </a:br>
            <a:br>
              <a:rPr lang="en-US" altLang="zh-TW" dirty="0"/>
            </a:br>
            <a:endParaRPr lang="zh-TW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9C0F95D-B77A-CD1C-EA70-8600CABD9BF6}"/>
              </a:ext>
            </a:extLst>
          </p:cNvPr>
          <p:cNvSpPr txBox="1"/>
          <p:nvPr/>
        </p:nvSpPr>
        <p:spPr>
          <a:xfrm>
            <a:off x="293590" y="244473"/>
            <a:ext cx="8563705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</a:t>
            </a:r>
            <a:r>
              <a:rPr lang="zh-TW" altLang="en-US" sz="48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一</a:t>
            </a: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PMingLiu"/>
              </a:rPr>
              <a:t> </a:t>
            </a:r>
            <a:r>
              <a:rPr lang="en-US" altLang="zh-TW" sz="4800" b="1" dirty="0">
                <a:solidFill>
                  <a:srgbClr val="002060"/>
                </a:solidFill>
                <a:latin typeface="PMingLiu"/>
                <a:ea typeface="PMingLiu"/>
                <a:cs typeface="Times New Roman" panose="02020603050405020304" pitchFamily="18" charset="0"/>
                <a:sym typeface="PMingLiu"/>
              </a:rPr>
              <a:t>(continue)</a:t>
            </a:r>
          </a:p>
          <a:p>
            <a:pPr algn="ctr"/>
            <a:r>
              <a:rPr lang="en-US" altLang="zh-CN" sz="32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3200" b="1" dirty="0">
              <a:solidFill>
                <a:srgbClr val="002060"/>
              </a:solidFill>
              <a:latin typeface="PMingLiu"/>
              <a:ea typeface="DFKai-SB" panose="03000509000000000000"/>
              <a:cs typeface="DFKai-SB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亞納却沒有上去</a:t>
            </a:r>
            <a:r>
              <a:rPr lang="en-US" altLang="zh-TW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, </a:t>
            </a:r>
            <a:r>
              <a:rPr lang="zh-TW" altLang="en-US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她對丈夫說</a:t>
            </a:r>
            <a:r>
              <a:rPr lang="en-US" altLang="zh-TW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:</a:t>
            </a:r>
            <a:r>
              <a:rPr lang="zh-TW" altLang="en-US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「等孩子斷了奶</a:t>
            </a:r>
            <a:r>
              <a:rPr lang="en-US" altLang="zh-TW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, </a:t>
            </a:r>
            <a:r>
              <a:rPr lang="zh-TW" altLang="en-US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我要帶他上去</a:t>
            </a:r>
            <a:r>
              <a:rPr lang="en-US" altLang="zh-TW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,</a:t>
            </a:r>
          </a:p>
          <a:p>
            <a:pPr algn="just"/>
            <a:r>
              <a:rPr lang="zh-TW" altLang="en-US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將他奉獻給天主</a:t>
            </a:r>
            <a:r>
              <a:rPr lang="en-US" altLang="zh-TW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, </a:t>
            </a:r>
            <a:r>
              <a:rPr lang="zh-TW" altLang="en-US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讓他終生住在那裡。」</a:t>
            </a:r>
            <a:endParaRPr lang="en-US" altLang="zh-TW" sz="4800" dirty="0">
              <a:solidFill>
                <a:schemeClr val="bg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  <a:p>
            <a:pPr algn="just"/>
            <a:r>
              <a:rPr lang="en-US" altLang="zh-TW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    </a:t>
            </a:r>
            <a:r>
              <a:rPr lang="zh-TW" altLang="en-US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孩子斷奶以後</a:t>
            </a:r>
            <a:r>
              <a:rPr lang="en-US" altLang="zh-TW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,</a:t>
            </a:r>
            <a:r>
              <a:rPr lang="zh-TW" altLang="en-US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亞納便帶着他去史羅</a:t>
            </a:r>
            <a:r>
              <a:rPr lang="en-US" altLang="zh-TW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, </a:t>
            </a:r>
            <a:r>
              <a:rPr lang="zh-TW" altLang="en-US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同時帶去一頭三歲的牛、</a:t>
            </a:r>
            <a:endParaRPr lang="zh-TW" altLang="en-US" sz="4800" dirty="0">
              <a:solidFill>
                <a:schemeClr val="bg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Google Shape;559;p8">
            <a:extLst>
              <a:ext uri="{FF2B5EF4-FFF2-40B4-BE49-F238E27FC236}">
                <a16:creationId xmlns:a16="http://schemas.microsoft.com/office/drawing/2014/main" id="{03E989E2-3209-EF11-4C20-1B039691571A}"/>
              </a:ext>
            </a:extLst>
          </p:cNvPr>
          <p:cNvSpPr txBox="1"/>
          <p:nvPr/>
        </p:nvSpPr>
        <p:spPr>
          <a:xfrm>
            <a:off x="7345017" y="6241910"/>
            <a:ext cx="1798983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zh-CN" altLang="en-US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讀經一 </a:t>
            </a:r>
            <a:r>
              <a:rPr lang="en-US" altLang="zh-CN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-2 of 4</a:t>
            </a:r>
            <a:endParaRPr sz="1800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661357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AB1105-385E-20BD-EC05-DCFD11F8DF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9C58D-FF92-9399-40A2-6BA95F698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799" y="609600"/>
            <a:ext cx="7965831" cy="5896708"/>
          </a:xfrm>
        </p:spPr>
        <p:txBody>
          <a:bodyPr/>
          <a:lstStyle/>
          <a:p>
            <a:br>
              <a:rPr lang="en-US" altLang="zh-TW" dirty="0"/>
            </a:br>
            <a:br>
              <a:rPr lang="en-US" altLang="zh-TW" dirty="0"/>
            </a:br>
            <a:endParaRPr lang="zh-TW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A1223C3-B0A2-2409-960B-AB7B6A27BCB4}"/>
              </a:ext>
            </a:extLst>
          </p:cNvPr>
          <p:cNvSpPr txBox="1"/>
          <p:nvPr/>
        </p:nvSpPr>
        <p:spPr>
          <a:xfrm>
            <a:off x="293590" y="244473"/>
            <a:ext cx="8563705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</a:t>
            </a:r>
            <a:r>
              <a:rPr lang="zh-TW" altLang="en-US" sz="48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一</a:t>
            </a: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PMingLiu"/>
              </a:rPr>
              <a:t> </a:t>
            </a:r>
            <a:r>
              <a:rPr lang="en-US" altLang="zh-TW" sz="4800" b="1" dirty="0">
                <a:solidFill>
                  <a:srgbClr val="002060"/>
                </a:solidFill>
                <a:latin typeface="PMingLiu"/>
                <a:ea typeface="PMingLiu"/>
                <a:cs typeface="Times New Roman" panose="02020603050405020304" pitchFamily="18" charset="0"/>
                <a:sym typeface="PMingLiu"/>
              </a:rPr>
              <a:t>(continue)</a:t>
            </a:r>
          </a:p>
          <a:p>
            <a:pPr algn="ctr"/>
            <a:r>
              <a:rPr lang="en-US" altLang="zh-CN" sz="32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3200" b="1" dirty="0">
              <a:solidFill>
                <a:srgbClr val="002060"/>
              </a:solidFill>
              <a:latin typeface="PMingLiu"/>
              <a:ea typeface="DFKai-SB" panose="03000509000000000000"/>
              <a:cs typeface="DFKai-SB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十斤麵粉和一皮囊酒</a:t>
            </a:r>
            <a:r>
              <a:rPr lang="en-US" altLang="zh-TW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; </a:t>
            </a:r>
            <a:r>
              <a:rPr lang="zh-TW" altLang="en-US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他們來到史羅上主的聖殿</a:t>
            </a:r>
            <a:r>
              <a:rPr lang="en-US" altLang="zh-TW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: </a:t>
            </a:r>
            <a:r>
              <a:rPr lang="zh-TW" altLang="en-US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孩子還很小。他們祭殺了牛以後</a:t>
            </a:r>
            <a:r>
              <a:rPr lang="en-US" altLang="zh-TW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, </a:t>
            </a:r>
            <a:r>
              <a:rPr lang="zh-TW" altLang="en-US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孩子的母親來到厄里面前</a:t>
            </a:r>
            <a:r>
              <a:rPr lang="en-US" altLang="zh-TW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,</a:t>
            </a:r>
            <a:r>
              <a:rPr lang="zh-TW" altLang="en-US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對他說</a:t>
            </a:r>
            <a:r>
              <a:rPr lang="en-US" altLang="zh-TW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:</a:t>
            </a:r>
            <a:r>
              <a:rPr lang="zh-TW" altLang="en-US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「我主</a:t>
            </a:r>
            <a:r>
              <a:rPr lang="en-US" altLang="zh-TW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, </a:t>
            </a:r>
            <a:r>
              <a:rPr lang="zh-TW" altLang="en-US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請聽</a:t>
            </a:r>
            <a:r>
              <a:rPr lang="en-US" altLang="zh-TW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: </a:t>
            </a:r>
            <a:r>
              <a:rPr lang="zh-TW" altLang="en-US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我主</a:t>
            </a:r>
            <a:r>
              <a:rPr lang="en-US" altLang="zh-TW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, </a:t>
            </a:r>
            <a:r>
              <a:rPr lang="zh-TW" altLang="en-US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就像你活着那樣真實</a:t>
            </a:r>
            <a:r>
              <a:rPr lang="en-US" altLang="zh-TW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, </a:t>
            </a:r>
            <a:r>
              <a:rPr lang="zh-TW" altLang="en-US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我就是曾在你旁邊祈求上主</a:t>
            </a:r>
            <a:endParaRPr lang="zh-TW" altLang="en-US" sz="4800" dirty="0">
              <a:solidFill>
                <a:schemeClr val="bg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Google Shape;559;p8">
            <a:extLst>
              <a:ext uri="{FF2B5EF4-FFF2-40B4-BE49-F238E27FC236}">
                <a16:creationId xmlns:a16="http://schemas.microsoft.com/office/drawing/2014/main" id="{3A291A1B-125E-47AA-3AE4-24AC76DA5825}"/>
              </a:ext>
            </a:extLst>
          </p:cNvPr>
          <p:cNvSpPr txBox="1"/>
          <p:nvPr/>
        </p:nvSpPr>
        <p:spPr>
          <a:xfrm>
            <a:off x="7345017" y="6241910"/>
            <a:ext cx="1798983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zh-CN" altLang="en-US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讀經一 </a:t>
            </a:r>
            <a:r>
              <a:rPr lang="en-US" altLang="zh-CN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-3 of 4</a:t>
            </a:r>
            <a:endParaRPr sz="1800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959775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E32323-AF48-FE68-C4EE-12896BA772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541F5-C960-7926-6CDF-00C1A60B2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799" y="609600"/>
            <a:ext cx="7965831" cy="5896708"/>
          </a:xfrm>
        </p:spPr>
        <p:txBody>
          <a:bodyPr/>
          <a:lstStyle/>
          <a:p>
            <a:br>
              <a:rPr lang="en-US" altLang="zh-TW" dirty="0"/>
            </a:br>
            <a:br>
              <a:rPr lang="en-US" altLang="zh-TW" dirty="0"/>
            </a:br>
            <a:endParaRPr lang="zh-TW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E32F67B-0FA0-13C6-E92F-0A4F74DD4522}"/>
              </a:ext>
            </a:extLst>
          </p:cNvPr>
          <p:cNvSpPr txBox="1"/>
          <p:nvPr/>
        </p:nvSpPr>
        <p:spPr>
          <a:xfrm>
            <a:off x="293590" y="244473"/>
            <a:ext cx="8563705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</a:t>
            </a:r>
            <a:r>
              <a:rPr lang="zh-TW" altLang="en-US" sz="48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一</a:t>
            </a: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PMingLiu"/>
              </a:rPr>
              <a:t> </a:t>
            </a:r>
            <a:r>
              <a:rPr lang="en-US" altLang="zh-TW" sz="4800" b="1" dirty="0">
                <a:solidFill>
                  <a:srgbClr val="002060"/>
                </a:solidFill>
                <a:latin typeface="PMingLiu"/>
                <a:ea typeface="PMingLiu"/>
                <a:cs typeface="Times New Roman" panose="02020603050405020304" pitchFamily="18" charset="0"/>
                <a:sym typeface="PMingLiu"/>
              </a:rPr>
              <a:t>(continue)</a:t>
            </a:r>
          </a:p>
          <a:p>
            <a:pPr algn="ctr"/>
            <a:r>
              <a:rPr lang="en-US" altLang="zh-CN" sz="32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3200" b="1" dirty="0">
              <a:solidFill>
                <a:srgbClr val="002060"/>
              </a:solidFill>
              <a:latin typeface="PMingLiu"/>
              <a:ea typeface="DFKai-SB" panose="03000509000000000000"/>
              <a:cs typeface="DFKai-SB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的那個婦人。那時我為得到這</a:t>
            </a:r>
            <a:r>
              <a:rPr lang="zh-CN" altLang="en-US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孩</a:t>
            </a:r>
            <a:r>
              <a:rPr lang="zh-TW" altLang="en-US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子祈禱</a:t>
            </a:r>
            <a:r>
              <a:rPr lang="en-US" altLang="zh-TW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, </a:t>
            </a:r>
            <a:r>
              <a:rPr lang="zh-TW" altLang="en-US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上主就賞賜了我所懇求的</a:t>
            </a:r>
            <a:r>
              <a:rPr lang="en-US" altLang="zh-TW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, </a:t>
            </a:r>
            <a:r>
              <a:rPr lang="zh-TW" altLang="en-US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所以現在我把他獻給上主</a:t>
            </a:r>
            <a:r>
              <a:rPr lang="en-US" altLang="zh-TW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, </a:t>
            </a:r>
            <a:r>
              <a:rPr lang="zh-TW" altLang="en-US" sz="4800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他一生是屬於上主的。」亞納便把他留在上主那裡。</a:t>
            </a:r>
            <a:endParaRPr lang="zh-TW" altLang="en-US" sz="4800" dirty="0">
              <a:solidFill>
                <a:schemeClr val="bg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Google Shape;559;p8">
            <a:extLst>
              <a:ext uri="{FF2B5EF4-FFF2-40B4-BE49-F238E27FC236}">
                <a16:creationId xmlns:a16="http://schemas.microsoft.com/office/drawing/2014/main" id="{6A05DB4D-24E0-388D-2467-2A0BA0530DEE}"/>
              </a:ext>
            </a:extLst>
          </p:cNvPr>
          <p:cNvSpPr txBox="1"/>
          <p:nvPr/>
        </p:nvSpPr>
        <p:spPr>
          <a:xfrm>
            <a:off x="7345017" y="6241910"/>
            <a:ext cx="1798983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zh-CN" altLang="en-US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讀經一 </a:t>
            </a:r>
            <a:r>
              <a:rPr lang="en-US" altLang="zh-CN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-4 of 4</a:t>
            </a:r>
            <a:endParaRPr sz="1800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416789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Google Shape;577;p11"/>
          <p:cNvSpPr txBox="1"/>
          <p:nvPr/>
        </p:nvSpPr>
        <p:spPr>
          <a:xfrm>
            <a:off x="395536" y="332656"/>
            <a:ext cx="8208714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—上主的聖言—</a:t>
            </a:r>
            <a:endParaRPr lang="en-US" altLang="zh-TW" sz="66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全體：感謝天主</a:t>
            </a:r>
            <a:endParaRPr sz="6600" b="1" i="0" u="none" strike="noStrike" cap="none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" name="Google Shape;582;p12"/>
          <p:cNvSpPr txBox="1"/>
          <p:nvPr/>
        </p:nvSpPr>
        <p:spPr>
          <a:xfrm>
            <a:off x="592931" y="404664"/>
            <a:ext cx="7958138" cy="1296988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lang="zh-TW" sz="80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答     唱     詠</a:t>
            </a:r>
            <a:endParaRPr sz="8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583" name="Google Shape;583;p12"/>
          <p:cNvSpPr txBox="1"/>
          <p:nvPr/>
        </p:nvSpPr>
        <p:spPr>
          <a:xfrm>
            <a:off x="627211" y="2060848"/>
            <a:ext cx="81213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5B2C4E69-19DB-B6CA-16AD-63E0B71710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643;p10">
            <a:extLst>
              <a:ext uri="{FF2B5EF4-FFF2-40B4-BE49-F238E27FC236}">
                <a16:creationId xmlns:a16="http://schemas.microsoft.com/office/drawing/2014/main" id="{2659005B-30F0-DAB4-C00A-296C50FC5FA3}"/>
              </a:ext>
            </a:extLst>
          </p:cNvPr>
          <p:cNvSpPr txBox="1"/>
          <p:nvPr/>
        </p:nvSpPr>
        <p:spPr>
          <a:xfrm>
            <a:off x="311102" y="2020942"/>
            <a:ext cx="8455213" cy="2816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66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</a:t>
            </a:r>
            <a:r>
              <a:rPr lang="en-US" altLang="zh-TW" sz="66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  <a:r>
              <a:rPr lang="zh-CN" altLang="en-US" sz="66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二</a:t>
            </a:r>
            <a:endParaRPr lang="en-US" altLang="zh-TW" sz="66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zh-TW" altLang="en-US" sz="66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457200" lvl="0" indent="-457200" algn="ctr">
              <a:spcBef>
                <a:spcPts val="560"/>
              </a:spcBef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lang="zh-CN" altLang="en-US" sz="40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恭讀</a:t>
            </a:r>
            <a:r>
              <a:rPr lang="en-US" altLang="zh-CN" sz="40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《</a:t>
            </a:r>
            <a:r>
              <a:rPr lang="zh-TW" altLang="en-US" sz="40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聖</a:t>
            </a:r>
            <a:r>
              <a:rPr lang="zh-CN" altLang="en-US" sz="40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若望一</a:t>
            </a:r>
            <a:r>
              <a:rPr lang="zh-TW" altLang="en-US" sz="40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書</a:t>
            </a:r>
            <a:r>
              <a:rPr lang="en-US" altLang="zh-CN" sz="40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》</a:t>
            </a:r>
            <a:endParaRPr lang="zh-TW" altLang="en-US" sz="4000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613140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0BDC664F-4A8B-9A7B-AE6C-7F6FBDD2ED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32C4E665-5DC0-7CBE-C2FF-5FDF5220D85C}"/>
              </a:ext>
            </a:extLst>
          </p:cNvPr>
          <p:cNvSpPr txBox="1"/>
          <p:nvPr/>
        </p:nvSpPr>
        <p:spPr>
          <a:xfrm>
            <a:off x="396150" y="241696"/>
            <a:ext cx="8351700" cy="57707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</a:t>
            </a:r>
            <a:r>
              <a:rPr lang="zh-TW" sz="48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en-US" altLang="zh-CN" sz="2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</a:t>
            </a:r>
            <a:endParaRPr lang="en-US" altLang="zh-TW" sz="2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  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親愛的諸位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請看父是怎樣愛我們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祂使我們稱為天主的兒女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而我們也真是如此。世人不認識我們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是因為他們不認識父。親愛的諸位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現在我們是天主的兒女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但我們將</a:t>
            </a:r>
            <a:endParaRPr sz="48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  <p:sp>
        <p:nvSpPr>
          <p:cNvPr id="6" name="Google Shape;559;p8">
            <a:extLst>
              <a:ext uri="{FF2B5EF4-FFF2-40B4-BE49-F238E27FC236}">
                <a16:creationId xmlns:a16="http://schemas.microsoft.com/office/drawing/2014/main" id="{3FB94138-59CF-B0A9-E94B-27F3D52CCB9F}"/>
              </a:ext>
            </a:extLst>
          </p:cNvPr>
          <p:cNvSpPr txBox="1"/>
          <p:nvPr/>
        </p:nvSpPr>
        <p:spPr>
          <a:xfrm>
            <a:off x="7345017" y="6241910"/>
            <a:ext cx="1798983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zh-CN" altLang="en-US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讀經二 </a:t>
            </a:r>
            <a:r>
              <a:rPr lang="en-US" altLang="zh-CN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-1 of 4</a:t>
            </a:r>
            <a:endParaRPr sz="1800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3195514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3">
          <a:extLst>
            <a:ext uri="{FF2B5EF4-FFF2-40B4-BE49-F238E27FC236}">
              <a16:creationId xmlns:a16="http://schemas.microsoft.com/office/drawing/2014/main" id="{9FA41908-604D-D2C6-1F75-DB71C11DEF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" name="Google Shape;664;p14">
            <a:extLst>
              <a:ext uri="{FF2B5EF4-FFF2-40B4-BE49-F238E27FC236}">
                <a16:creationId xmlns:a16="http://schemas.microsoft.com/office/drawing/2014/main" id="{DCF71FB9-B83E-DDE8-6765-DC5DE16D887C}"/>
              </a:ext>
            </a:extLst>
          </p:cNvPr>
          <p:cNvSpPr txBox="1"/>
          <p:nvPr/>
        </p:nvSpPr>
        <p:spPr>
          <a:xfrm>
            <a:off x="396150" y="365107"/>
            <a:ext cx="8351700" cy="5847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+mj-ea"/>
                <a:ea typeface="+mj-ea"/>
                <a:cs typeface="PMingLiu"/>
                <a:sym typeface="PMingLiu"/>
              </a:rPr>
              <a:t>讀 經 </a:t>
            </a:r>
            <a:r>
              <a:rPr lang="zh-TW" sz="4800" b="1" i="0" u="none" strike="noStrike" cap="none" dirty="0">
                <a:solidFill>
                  <a:schemeClr val="tx1"/>
                </a:solidFill>
                <a:latin typeface="+mj-ea"/>
                <a:ea typeface="+mj-ea"/>
                <a:cs typeface="PMingLiu"/>
                <a:sym typeface="PMingLiu"/>
              </a:rPr>
              <a:t>二</a:t>
            </a:r>
            <a:r>
              <a:rPr lang="zh-TW" sz="4800" b="1" i="0" u="none" strike="noStrike" cap="none" dirty="0">
                <a:solidFill>
                  <a:srgbClr val="002060"/>
                </a:solidFill>
                <a:latin typeface="+mj-ea"/>
                <a:ea typeface="+mj-ea"/>
                <a:cs typeface="PMingLiu"/>
                <a:sym typeface="PMingLiu"/>
              </a:rPr>
              <a:t> </a:t>
            </a:r>
            <a:r>
              <a:rPr lang="zh-TW" sz="4800" b="1" i="0" u="none" strike="noStrike" cap="none" dirty="0">
                <a:solidFill>
                  <a:srgbClr val="002060"/>
                </a:solidFill>
                <a:latin typeface="PMingLiu"/>
                <a:ea typeface="DFKai-SB" panose="03000509000000000000"/>
                <a:cs typeface="PMingLiu"/>
                <a:sym typeface="PMingLiu"/>
              </a:rPr>
              <a:t>(continue)</a:t>
            </a:r>
            <a:endParaRPr sz="4800" b="0" i="0" u="none" strike="noStrike" cap="none" dirty="0">
              <a:solidFill>
                <a:srgbClr val="000000"/>
              </a:solidFill>
              <a:ea typeface="DFKai-SB" panose="03000509000000000000"/>
              <a:sym typeface="A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altLang="zh-CN" sz="2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2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來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究竟如何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還不明顯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;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可是我們知道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一旦明顯了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我們都要像祂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因為我們將看見祂的真相。親愛的諸位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假使我們的心不責備我們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我們在天主前便可有恃無恐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;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我們無論求什</a:t>
            </a:r>
            <a:endParaRPr sz="48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  <p:sp>
        <p:nvSpPr>
          <p:cNvPr id="2" name="Google Shape;559;p8">
            <a:extLst>
              <a:ext uri="{FF2B5EF4-FFF2-40B4-BE49-F238E27FC236}">
                <a16:creationId xmlns:a16="http://schemas.microsoft.com/office/drawing/2014/main" id="{C24A2A3F-BF15-2B78-91CA-E8D8412F7CA7}"/>
              </a:ext>
            </a:extLst>
          </p:cNvPr>
          <p:cNvSpPr txBox="1"/>
          <p:nvPr/>
        </p:nvSpPr>
        <p:spPr>
          <a:xfrm>
            <a:off x="7345017" y="6241910"/>
            <a:ext cx="1798983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zh-CN" altLang="en-US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讀經二 </a:t>
            </a:r>
            <a:r>
              <a:rPr lang="en-US" altLang="zh-CN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-2 of 4</a:t>
            </a:r>
            <a:endParaRPr sz="1800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7505795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3">
          <a:extLst>
            <a:ext uri="{FF2B5EF4-FFF2-40B4-BE49-F238E27FC236}">
              <a16:creationId xmlns:a16="http://schemas.microsoft.com/office/drawing/2014/main" id="{A6223C76-45A2-D9DB-F3E7-8F68207243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" name="Google Shape;664;p14">
            <a:extLst>
              <a:ext uri="{FF2B5EF4-FFF2-40B4-BE49-F238E27FC236}">
                <a16:creationId xmlns:a16="http://schemas.microsoft.com/office/drawing/2014/main" id="{10DC76C5-57C3-8080-117C-0D834930A31D}"/>
              </a:ext>
            </a:extLst>
          </p:cNvPr>
          <p:cNvSpPr txBox="1"/>
          <p:nvPr/>
        </p:nvSpPr>
        <p:spPr>
          <a:xfrm>
            <a:off x="396150" y="365107"/>
            <a:ext cx="8351700" cy="5847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+mj-ea"/>
                <a:ea typeface="+mj-ea"/>
                <a:cs typeface="PMingLiu"/>
                <a:sym typeface="PMingLiu"/>
              </a:rPr>
              <a:t>讀 經 </a:t>
            </a:r>
            <a:r>
              <a:rPr lang="zh-TW" sz="4800" b="1" i="0" u="none" strike="noStrike" cap="none" dirty="0">
                <a:solidFill>
                  <a:schemeClr val="tx1"/>
                </a:solidFill>
                <a:latin typeface="+mj-ea"/>
                <a:ea typeface="+mj-ea"/>
                <a:cs typeface="PMingLiu"/>
                <a:sym typeface="PMingLiu"/>
              </a:rPr>
              <a:t>二</a:t>
            </a:r>
            <a:r>
              <a:rPr lang="zh-TW" sz="4800" b="1" i="0" u="none" strike="noStrike" cap="none" dirty="0">
                <a:solidFill>
                  <a:srgbClr val="002060"/>
                </a:solidFill>
                <a:latin typeface="+mj-ea"/>
                <a:ea typeface="+mj-ea"/>
                <a:cs typeface="PMingLiu"/>
                <a:sym typeface="PMingLiu"/>
              </a:rPr>
              <a:t> </a:t>
            </a:r>
            <a:r>
              <a:rPr lang="zh-TW" sz="4800" b="1" i="0" u="none" strike="noStrike" cap="none" dirty="0">
                <a:solidFill>
                  <a:srgbClr val="002060"/>
                </a:solidFill>
                <a:latin typeface="PMingLiu"/>
                <a:ea typeface="DFKai-SB" panose="03000509000000000000"/>
                <a:cs typeface="PMingLiu"/>
                <a:sym typeface="PMingLiu"/>
              </a:rPr>
              <a:t>(continue)</a:t>
            </a:r>
            <a:endParaRPr sz="4800" b="0" i="0" u="none" strike="noStrike" cap="none" dirty="0">
              <a:solidFill>
                <a:srgbClr val="000000"/>
              </a:solidFill>
              <a:ea typeface="DFKai-SB" panose="03000509000000000000"/>
              <a:sym typeface="A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altLang="zh-CN" sz="2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2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麼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必從祂那裡獲得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因為我們遵守了祂的命令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作了祂所喜歡的事。祂的命令是要我們信祂的子耶穌基督的名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並按照祂的吩咐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彼此相愛。誰遵守天主的命令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就住在天主內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天</a:t>
            </a:r>
            <a:endParaRPr sz="48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  <p:sp>
        <p:nvSpPr>
          <p:cNvPr id="2" name="Google Shape;559;p8">
            <a:extLst>
              <a:ext uri="{FF2B5EF4-FFF2-40B4-BE49-F238E27FC236}">
                <a16:creationId xmlns:a16="http://schemas.microsoft.com/office/drawing/2014/main" id="{388F46BC-B830-F28A-9FD4-DCD17ABEE6EF}"/>
              </a:ext>
            </a:extLst>
          </p:cNvPr>
          <p:cNvSpPr txBox="1"/>
          <p:nvPr/>
        </p:nvSpPr>
        <p:spPr>
          <a:xfrm>
            <a:off x="7345017" y="6241910"/>
            <a:ext cx="1798983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zh-CN" altLang="en-US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讀經二 </a:t>
            </a:r>
            <a:r>
              <a:rPr lang="en-US" altLang="zh-CN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-3 of 4</a:t>
            </a:r>
            <a:endParaRPr sz="1800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743666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3">
          <a:extLst>
            <a:ext uri="{FF2B5EF4-FFF2-40B4-BE49-F238E27FC236}">
              <a16:creationId xmlns:a16="http://schemas.microsoft.com/office/drawing/2014/main" id="{A77A6299-290C-54C6-82A7-3E35901C34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" name="Google Shape;664;p14">
            <a:extLst>
              <a:ext uri="{FF2B5EF4-FFF2-40B4-BE49-F238E27FC236}">
                <a16:creationId xmlns:a16="http://schemas.microsoft.com/office/drawing/2014/main" id="{791492A6-1547-402E-2114-A7ACC8ADF127}"/>
              </a:ext>
            </a:extLst>
          </p:cNvPr>
          <p:cNvSpPr txBox="1"/>
          <p:nvPr/>
        </p:nvSpPr>
        <p:spPr>
          <a:xfrm>
            <a:off x="396150" y="365107"/>
            <a:ext cx="8351700" cy="36317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+mj-ea"/>
                <a:ea typeface="+mj-ea"/>
                <a:cs typeface="PMingLiu"/>
                <a:sym typeface="PMingLiu"/>
              </a:rPr>
              <a:t>讀 經 </a:t>
            </a:r>
            <a:r>
              <a:rPr lang="zh-TW" sz="4800" b="1" i="0" u="none" strike="noStrike" cap="none" dirty="0">
                <a:solidFill>
                  <a:schemeClr val="tx1"/>
                </a:solidFill>
                <a:latin typeface="+mj-ea"/>
                <a:ea typeface="+mj-ea"/>
                <a:cs typeface="PMingLiu"/>
                <a:sym typeface="PMingLiu"/>
              </a:rPr>
              <a:t>二</a:t>
            </a:r>
            <a:r>
              <a:rPr lang="zh-TW" sz="4800" b="1" i="0" u="none" strike="noStrike" cap="none" dirty="0">
                <a:solidFill>
                  <a:srgbClr val="002060"/>
                </a:solidFill>
                <a:latin typeface="+mj-ea"/>
                <a:ea typeface="+mj-ea"/>
                <a:cs typeface="PMingLiu"/>
                <a:sym typeface="PMingLiu"/>
              </a:rPr>
              <a:t> </a:t>
            </a:r>
            <a:r>
              <a:rPr lang="zh-TW" sz="4800" b="1" i="0" u="none" strike="noStrike" cap="none" dirty="0">
                <a:solidFill>
                  <a:srgbClr val="002060"/>
                </a:solidFill>
                <a:latin typeface="PMingLiu"/>
                <a:ea typeface="DFKai-SB" panose="03000509000000000000"/>
                <a:cs typeface="PMingLiu"/>
                <a:sym typeface="PMingLiu"/>
              </a:rPr>
              <a:t>(continue)</a:t>
            </a:r>
            <a:endParaRPr sz="4800" b="0" i="0" u="none" strike="noStrike" cap="none" dirty="0">
              <a:solidFill>
                <a:srgbClr val="000000"/>
              </a:solidFill>
              <a:ea typeface="DFKai-SB" panose="03000509000000000000"/>
              <a:sym typeface="A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altLang="zh-CN" sz="2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2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主也住在他內。藉着天主賜給我們的聖神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我們就知道天主住在我們內。</a:t>
            </a:r>
            <a:endParaRPr sz="48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  <p:sp>
        <p:nvSpPr>
          <p:cNvPr id="2" name="Google Shape;559;p8">
            <a:extLst>
              <a:ext uri="{FF2B5EF4-FFF2-40B4-BE49-F238E27FC236}">
                <a16:creationId xmlns:a16="http://schemas.microsoft.com/office/drawing/2014/main" id="{AAF8D9DE-D2D2-C4DB-0647-FD24C4B12C63}"/>
              </a:ext>
            </a:extLst>
          </p:cNvPr>
          <p:cNvSpPr txBox="1"/>
          <p:nvPr/>
        </p:nvSpPr>
        <p:spPr>
          <a:xfrm>
            <a:off x="7345017" y="6241910"/>
            <a:ext cx="1798983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zh-CN" altLang="en-US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讀經二 </a:t>
            </a:r>
            <a:r>
              <a:rPr lang="en-US" altLang="zh-CN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-4 of 4</a:t>
            </a:r>
            <a:endParaRPr sz="1800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54786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Google Shape;511;g3a4024ab1a9_3_0"/>
          <p:cNvSpPr txBox="1"/>
          <p:nvPr/>
        </p:nvSpPr>
        <p:spPr>
          <a:xfrm>
            <a:off x="5740301" y="6300009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1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主請來</a:t>
            </a:r>
            <a:r>
              <a:rPr lang="zh-TW" sz="2000" dirty="0">
                <a:solidFill>
                  <a:schemeClr val="accent2"/>
                </a:solidFill>
              </a:rPr>
              <a:t> 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 of 2</a:t>
            </a:r>
            <a:endParaRPr dirty="0"/>
          </a:p>
        </p:txBody>
      </p:sp>
      <p:sp>
        <p:nvSpPr>
          <p:cNvPr id="512" name="Google Shape;512;g3a4024ab1a9_3_0"/>
          <p:cNvSpPr txBox="1"/>
          <p:nvPr/>
        </p:nvSpPr>
        <p:spPr>
          <a:xfrm>
            <a:off x="251350" y="1148196"/>
            <a:ext cx="8836500" cy="518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300" dirty="0">
                <a:solidFill>
                  <a:srgbClr val="E8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Maranatha	! 主基督請來！</a:t>
            </a:r>
            <a:endParaRPr sz="5300" dirty="0">
              <a:solidFill>
                <a:srgbClr val="E8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dirty="0">
              <a:solidFill>
                <a:srgbClr val="E8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457200" lvl="0" indent="-5651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300"/>
              <a:buFont typeface="Microsoft YaHei"/>
              <a:buAutoNum type="arabicPeriod"/>
            </a:pPr>
            <a:r>
              <a:rPr lang="zh-TW" sz="5300" dirty="0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我是葉瑟的根苗達味後裔，</a:t>
            </a:r>
            <a:endParaRPr sz="5300" dirty="0">
              <a:solidFill>
                <a:srgbClr val="0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300" dirty="0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明亮的曉明之星</a:t>
            </a:r>
            <a:r>
              <a:rPr lang="zh-TW" sz="5300" dirty="0">
                <a:latin typeface="Microsoft YaHei"/>
                <a:ea typeface="Microsoft YaHei"/>
                <a:cs typeface="Microsoft YaHei"/>
                <a:sym typeface="Microsoft YaHei"/>
              </a:rPr>
              <a:t>, </a:t>
            </a:r>
            <a:r>
              <a:rPr lang="zh-TW" sz="5300" dirty="0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上主之光。</a:t>
            </a:r>
            <a:endParaRPr sz="5300" dirty="0">
              <a:solidFill>
                <a:srgbClr val="0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dirty="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457200" lvl="0" indent="-5651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300"/>
              <a:buFont typeface="Microsoft YaHei"/>
              <a:buAutoNum type="arabicPeriod"/>
            </a:pPr>
            <a:r>
              <a:rPr lang="zh-TW" sz="5300" dirty="0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聖神與新娘齊說</a:t>
            </a:r>
            <a:r>
              <a:rPr lang="zh-TW" sz="5300" dirty="0">
                <a:latin typeface="Microsoft YaHei"/>
                <a:ea typeface="Microsoft YaHei"/>
                <a:cs typeface="Microsoft YaHei"/>
                <a:sym typeface="Microsoft YaHei"/>
              </a:rPr>
              <a:t>:</a:t>
            </a:r>
            <a:r>
              <a:rPr lang="zh-TW" sz="5300" dirty="0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「請來」</a:t>
            </a:r>
            <a:endParaRPr sz="5300" dirty="0">
              <a:solidFill>
                <a:srgbClr val="0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300" dirty="0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願凡聞其聲者亦說</a:t>
            </a:r>
            <a:r>
              <a:rPr lang="zh-TW" sz="5300" dirty="0">
                <a:latin typeface="Microsoft YaHei"/>
                <a:ea typeface="Microsoft YaHei"/>
                <a:cs typeface="Microsoft YaHei"/>
                <a:sym typeface="Microsoft YaHei"/>
              </a:rPr>
              <a:t>:</a:t>
            </a:r>
            <a:r>
              <a:rPr lang="zh-TW" sz="5300" dirty="0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「請來</a:t>
            </a:r>
            <a:r>
              <a:rPr lang="zh-TW" sz="5300" dirty="0">
                <a:latin typeface="Microsoft YaHei"/>
                <a:ea typeface="Microsoft YaHei"/>
                <a:cs typeface="Microsoft YaHei"/>
                <a:sym typeface="Microsoft YaHei"/>
              </a:rPr>
              <a:t>!</a:t>
            </a:r>
            <a:r>
              <a:rPr lang="zh-TW" sz="5300" dirty="0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」</a:t>
            </a:r>
            <a:endParaRPr sz="5300" dirty="0">
              <a:solidFill>
                <a:srgbClr val="0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13" name="Google Shape;513;g3a4024ab1a9_3_0"/>
          <p:cNvSpPr txBox="1"/>
          <p:nvPr/>
        </p:nvSpPr>
        <p:spPr>
          <a:xfrm>
            <a:off x="2937525" y="253544"/>
            <a:ext cx="30000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400" b="1" dirty="0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主</a:t>
            </a:r>
            <a:r>
              <a:rPr lang="en-US" altLang="zh-TW" sz="4400" b="1" dirty="0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zh-TW" sz="4400" b="1" dirty="0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請</a:t>
            </a:r>
            <a:r>
              <a:rPr lang="en-US" altLang="zh-TW" sz="4400" b="1" dirty="0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zh-TW" sz="4400" b="1" dirty="0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來</a:t>
            </a:r>
            <a:endParaRPr sz="4400" b="1" dirty="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7">
          <a:extLst>
            <a:ext uri="{FF2B5EF4-FFF2-40B4-BE49-F238E27FC236}">
              <a16:creationId xmlns:a16="http://schemas.microsoft.com/office/drawing/2014/main" id="{2F546046-CE59-5545-1510-3C745D9D3C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" name="Google Shape;648;p11">
            <a:extLst>
              <a:ext uri="{FF2B5EF4-FFF2-40B4-BE49-F238E27FC236}">
                <a16:creationId xmlns:a16="http://schemas.microsoft.com/office/drawing/2014/main" id="{B83A2EDC-6707-6DB6-3898-229966B6624C}"/>
              </a:ext>
            </a:extLst>
          </p:cNvPr>
          <p:cNvSpPr txBox="1"/>
          <p:nvPr/>
        </p:nvSpPr>
        <p:spPr>
          <a:xfrm>
            <a:off x="395536" y="332656"/>
            <a:ext cx="8208714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—上主的聖言—</a:t>
            </a:r>
            <a:endParaRPr lang="en-US" altLang="zh-TW" sz="66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全體：感謝天主</a:t>
            </a:r>
            <a:endParaRPr sz="6600" b="1" i="0" u="none" strike="noStrike" cap="none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  <p:extLst>
      <p:ext uri="{BB962C8B-B14F-4D97-AF65-F5344CB8AC3E}">
        <p14:creationId xmlns:p14="http://schemas.microsoft.com/office/powerpoint/2010/main" val="41937483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3">
          <a:extLst>
            <a:ext uri="{FF2B5EF4-FFF2-40B4-BE49-F238E27FC236}">
              <a16:creationId xmlns:a16="http://schemas.microsoft.com/office/drawing/2014/main" id="{ACF9B2C3-8AF5-3F47-F680-284D7F0A3C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" name="Google Shape;674;p16">
            <a:extLst>
              <a:ext uri="{FF2B5EF4-FFF2-40B4-BE49-F238E27FC236}">
                <a16:creationId xmlns:a16="http://schemas.microsoft.com/office/drawing/2014/main" id="{D38CF1EC-50C8-625A-DB2D-4BBDBC84D4FC}"/>
              </a:ext>
            </a:extLst>
          </p:cNvPr>
          <p:cNvSpPr/>
          <p:nvPr/>
        </p:nvSpPr>
        <p:spPr>
          <a:xfrm>
            <a:off x="393739" y="1683973"/>
            <a:ext cx="8351837" cy="3139281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66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福  音  前  歡  呼</a:t>
            </a:r>
            <a:endParaRPr sz="66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80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阿肋路亞</a:t>
            </a:r>
            <a:endParaRPr sz="66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</p:spTree>
    <p:extLst>
      <p:ext uri="{BB962C8B-B14F-4D97-AF65-F5344CB8AC3E}">
        <p14:creationId xmlns:p14="http://schemas.microsoft.com/office/powerpoint/2010/main" val="171731733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" name="Google Shape;609;p17"/>
          <p:cNvSpPr/>
          <p:nvPr/>
        </p:nvSpPr>
        <p:spPr>
          <a:xfrm>
            <a:off x="293736" y="256084"/>
            <a:ext cx="8491500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zh-TW" sz="60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願主與你們同在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也與你的心靈同在</a:t>
            </a:r>
            <a:endParaRPr sz="60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lvl="0">
              <a:lnSpc>
                <a:spcPct val="125000"/>
              </a:lnSpc>
              <a:buSzPts val="6000"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r>
              <a:rPr lang="zh-CN" altLang="en-US" sz="60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恭讀聖路加福音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全體：主願光榮歸於祢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9E55B1A6-CB45-547F-F711-4158C9E2A2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6D5A7A13-0EE2-15EB-CF5C-0EFF93800D1D}"/>
              </a:ext>
            </a:extLst>
          </p:cNvPr>
          <p:cNvSpPr/>
          <p:nvPr/>
        </p:nvSpPr>
        <p:spPr>
          <a:xfrm>
            <a:off x="326231" y="279480"/>
            <a:ext cx="8491500" cy="6170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en-US" altLang="zh-CN" sz="2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 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耶穌的父母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每年逾越節都上耶路撒冷去。當祂十二歲時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他們又照節日的慣例上京城去了。過完了節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他們回去的時候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孩童耶穌仍然留在耶路撒冷。</a:t>
            </a:r>
            <a:endParaRPr sz="4000" b="0" i="0" u="none" strike="noStrike" cap="none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Google Shape;559;p8">
            <a:extLst>
              <a:ext uri="{FF2B5EF4-FFF2-40B4-BE49-F238E27FC236}">
                <a16:creationId xmlns:a16="http://schemas.microsoft.com/office/drawing/2014/main" id="{8A8AE1DD-1311-D331-2AAB-83AA1BC2C6DB}"/>
              </a:ext>
            </a:extLst>
          </p:cNvPr>
          <p:cNvSpPr txBox="1"/>
          <p:nvPr/>
        </p:nvSpPr>
        <p:spPr>
          <a:xfrm>
            <a:off x="7474226" y="6393874"/>
            <a:ext cx="1798983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zh-CN" altLang="en-US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福音 </a:t>
            </a:r>
            <a:r>
              <a:rPr lang="en-US" altLang="zh-CN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-1 of 6</a:t>
            </a:r>
            <a:endParaRPr sz="1800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1237279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9">
          <a:extLst>
            <a:ext uri="{FF2B5EF4-FFF2-40B4-BE49-F238E27FC236}">
              <a16:creationId xmlns:a16="http://schemas.microsoft.com/office/drawing/2014/main" id="{2C5BF2E9-8EA8-3C65-6C7D-ED2E0A44EF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0" name="Google Shape;690;p19">
            <a:extLst>
              <a:ext uri="{FF2B5EF4-FFF2-40B4-BE49-F238E27FC236}">
                <a16:creationId xmlns:a16="http://schemas.microsoft.com/office/drawing/2014/main" id="{8FD01FEE-F9E6-D539-BDE5-FDEC1C098185}"/>
              </a:ext>
            </a:extLst>
          </p:cNvPr>
          <p:cNvSpPr/>
          <p:nvPr/>
        </p:nvSpPr>
        <p:spPr>
          <a:xfrm>
            <a:off x="326231" y="224343"/>
            <a:ext cx="8491500" cy="6170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r>
              <a:rPr lang="zh-TW" sz="4800" b="1" i="0" u="none" strike="noStrike" cap="none" dirty="0">
                <a:solidFill>
                  <a:srgbClr val="002060"/>
                </a:solidFill>
                <a:latin typeface="+mj-ea"/>
                <a:ea typeface="+mj-ea"/>
                <a:cs typeface="Times New Roman"/>
                <a:sym typeface="Times New Roman"/>
              </a:rPr>
              <a:t> (continue)</a:t>
            </a:r>
            <a:endParaRPr lang="en-US" altLang="zh-TW" sz="4800" b="1" i="0" u="none" strike="noStrike" cap="none" dirty="0">
              <a:solidFill>
                <a:srgbClr val="002060"/>
              </a:solidFill>
              <a:latin typeface="+mj-ea"/>
              <a:ea typeface="+mj-ea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en-US" altLang="zh-TW" sz="28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祂的父母都沒有發覺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還以為祂在同行的人群中。走了一天的路程以後才發覺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就在親戚和熟人中尋找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沒有找到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便返回耶路撒冷去找。三天以後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才在聖</a:t>
            </a:r>
            <a:endParaRPr lang="zh-TW" altLang="en-US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59;p8">
            <a:extLst>
              <a:ext uri="{FF2B5EF4-FFF2-40B4-BE49-F238E27FC236}">
                <a16:creationId xmlns:a16="http://schemas.microsoft.com/office/drawing/2014/main" id="{30C5242C-8537-BCFF-773C-9E1F34DBD670}"/>
              </a:ext>
            </a:extLst>
          </p:cNvPr>
          <p:cNvSpPr txBox="1"/>
          <p:nvPr/>
        </p:nvSpPr>
        <p:spPr>
          <a:xfrm>
            <a:off x="7474226" y="6393874"/>
            <a:ext cx="1798983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zh-CN" altLang="en-US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福音 </a:t>
            </a:r>
            <a:r>
              <a:rPr lang="en-US" altLang="zh-CN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-2 of 6</a:t>
            </a:r>
            <a:endParaRPr sz="1800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345158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9">
          <a:extLst>
            <a:ext uri="{FF2B5EF4-FFF2-40B4-BE49-F238E27FC236}">
              <a16:creationId xmlns:a16="http://schemas.microsoft.com/office/drawing/2014/main" id="{D207ACC1-E89F-A05E-A824-6E863A8161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0" name="Google Shape;690;p19">
            <a:extLst>
              <a:ext uri="{FF2B5EF4-FFF2-40B4-BE49-F238E27FC236}">
                <a16:creationId xmlns:a16="http://schemas.microsoft.com/office/drawing/2014/main" id="{468C4B10-FF22-7C6F-FD84-5385DA5D7B5D}"/>
              </a:ext>
            </a:extLst>
          </p:cNvPr>
          <p:cNvSpPr/>
          <p:nvPr/>
        </p:nvSpPr>
        <p:spPr>
          <a:xfrm>
            <a:off x="326231" y="224343"/>
            <a:ext cx="8491500" cy="6170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r>
              <a:rPr lang="zh-TW" sz="4800" b="1" i="0" u="none" strike="noStrike" cap="none" dirty="0">
                <a:solidFill>
                  <a:srgbClr val="002060"/>
                </a:solidFill>
                <a:latin typeface="+mj-ea"/>
                <a:ea typeface="+mj-ea"/>
                <a:cs typeface="Times New Roman"/>
                <a:sym typeface="Times New Roman"/>
              </a:rPr>
              <a:t> (continue)</a:t>
            </a:r>
            <a:endParaRPr lang="en-US" altLang="zh-TW" sz="4800" b="1" i="0" u="none" strike="noStrike" cap="none" dirty="0">
              <a:solidFill>
                <a:srgbClr val="002060"/>
              </a:solidFill>
              <a:latin typeface="+mj-ea"/>
              <a:ea typeface="+mj-ea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en-US" altLang="zh-TW" sz="28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殿裡找到了祂。當時祂正坐在經師們中間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聽他們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也問他們。凡聽見祂的人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對祂的智慧和對答都驚奇不止。祂的父母看見祂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也非常驚異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祂的母親對祂</a:t>
            </a:r>
            <a:endParaRPr lang="zh-TW" altLang="en-US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59;p8">
            <a:extLst>
              <a:ext uri="{FF2B5EF4-FFF2-40B4-BE49-F238E27FC236}">
                <a16:creationId xmlns:a16="http://schemas.microsoft.com/office/drawing/2014/main" id="{FF6534BD-7FAB-68E5-5D3B-5D50266CCB04}"/>
              </a:ext>
            </a:extLst>
          </p:cNvPr>
          <p:cNvSpPr txBox="1"/>
          <p:nvPr/>
        </p:nvSpPr>
        <p:spPr>
          <a:xfrm>
            <a:off x="7474226" y="6393874"/>
            <a:ext cx="1798983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zh-CN" altLang="en-US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福音 </a:t>
            </a:r>
            <a:r>
              <a:rPr lang="en-US" altLang="zh-CN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-</a:t>
            </a:r>
            <a:r>
              <a:rPr lang="en-US" altLang="zh-CN" sz="1800" u="sng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en-US" altLang="zh-CN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6</a:t>
            </a:r>
            <a:endParaRPr sz="1800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9957612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9">
          <a:extLst>
            <a:ext uri="{FF2B5EF4-FFF2-40B4-BE49-F238E27FC236}">
              <a16:creationId xmlns:a16="http://schemas.microsoft.com/office/drawing/2014/main" id="{596EA056-2217-7396-7D54-4BF4CF3BF8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0" name="Google Shape;690;p19">
            <a:extLst>
              <a:ext uri="{FF2B5EF4-FFF2-40B4-BE49-F238E27FC236}">
                <a16:creationId xmlns:a16="http://schemas.microsoft.com/office/drawing/2014/main" id="{CE4B0A25-B876-0E65-D362-2C079C383D30}"/>
              </a:ext>
            </a:extLst>
          </p:cNvPr>
          <p:cNvSpPr/>
          <p:nvPr/>
        </p:nvSpPr>
        <p:spPr>
          <a:xfrm>
            <a:off x="326231" y="224343"/>
            <a:ext cx="8491500" cy="6170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r>
              <a:rPr lang="zh-TW" sz="4800" b="1" i="0" u="none" strike="noStrike" cap="none" dirty="0">
                <a:solidFill>
                  <a:srgbClr val="002060"/>
                </a:solidFill>
                <a:latin typeface="+mj-ea"/>
                <a:ea typeface="+mj-ea"/>
                <a:cs typeface="Times New Roman"/>
                <a:sym typeface="Times New Roman"/>
              </a:rPr>
              <a:t> (continue)</a:t>
            </a:r>
            <a:endParaRPr lang="en-US" altLang="zh-TW" sz="4800" b="1" i="0" u="none" strike="noStrike" cap="none" dirty="0">
              <a:solidFill>
                <a:srgbClr val="002060"/>
              </a:solidFill>
              <a:latin typeface="+mj-ea"/>
              <a:ea typeface="+mj-ea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en-US" altLang="zh-TW" sz="28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說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「孩子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祢為什麼這樣對待我們呢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?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祢的父親和我一直擔心的在找祢。」耶穌對他們說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「你們為什麼找我呢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?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你們不知道我應該在我父的家裡嗎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?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」</a:t>
            </a:r>
            <a:endParaRPr lang="zh-TW" altLang="en-US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59;p8">
            <a:extLst>
              <a:ext uri="{FF2B5EF4-FFF2-40B4-BE49-F238E27FC236}">
                <a16:creationId xmlns:a16="http://schemas.microsoft.com/office/drawing/2014/main" id="{2AFCC2A5-7851-1296-0BA6-B014A3A90829}"/>
              </a:ext>
            </a:extLst>
          </p:cNvPr>
          <p:cNvSpPr txBox="1"/>
          <p:nvPr/>
        </p:nvSpPr>
        <p:spPr>
          <a:xfrm>
            <a:off x="7474226" y="6393874"/>
            <a:ext cx="1798983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zh-CN" altLang="en-US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福音 </a:t>
            </a:r>
            <a:r>
              <a:rPr lang="en-US" altLang="zh-CN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-4 of 6</a:t>
            </a:r>
            <a:endParaRPr sz="1800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5136485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9">
          <a:extLst>
            <a:ext uri="{FF2B5EF4-FFF2-40B4-BE49-F238E27FC236}">
              <a16:creationId xmlns:a16="http://schemas.microsoft.com/office/drawing/2014/main" id="{CBC2E965-E293-B613-47C7-E0B5F893AF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0" name="Google Shape;690;p19">
            <a:extLst>
              <a:ext uri="{FF2B5EF4-FFF2-40B4-BE49-F238E27FC236}">
                <a16:creationId xmlns:a16="http://schemas.microsoft.com/office/drawing/2014/main" id="{0DFA94F4-384C-D7A3-E557-EC2C8EECBE61}"/>
              </a:ext>
            </a:extLst>
          </p:cNvPr>
          <p:cNvSpPr/>
          <p:nvPr/>
        </p:nvSpPr>
        <p:spPr>
          <a:xfrm>
            <a:off x="326231" y="224343"/>
            <a:ext cx="8491500" cy="6170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r>
              <a:rPr lang="zh-TW" sz="4800" b="1" i="0" u="none" strike="noStrike" cap="none" dirty="0">
                <a:solidFill>
                  <a:srgbClr val="002060"/>
                </a:solidFill>
                <a:latin typeface="+mj-ea"/>
                <a:ea typeface="+mj-ea"/>
                <a:cs typeface="Times New Roman"/>
                <a:sym typeface="Times New Roman"/>
              </a:rPr>
              <a:t> (continue)</a:t>
            </a:r>
            <a:endParaRPr lang="en-US" altLang="zh-TW" sz="4800" b="1" i="0" u="none" strike="noStrike" cap="none" dirty="0">
              <a:solidFill>
                <a:srgbClr val="002060"/>
              </a:solidFill>
              <a:latin typeface="+mj-ea"/>
              <a:ea typeface="+mj-ea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en-US" altLang="zh-TW" sz="28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但是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他們却不明白祂所說的話。祂就同他們下去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回到納匝肋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屬他們管轄。祂的母親把這一切都牢記在心中。耶穌的智慧和體格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以及天主和人們對祂的</a:t>
            </a:r>
            <a:endParaRPr lang="zh-TW" altLang="en-US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59;p8">
            <a:extLst>
              <a:ext uri="{FF2B5EF4-FFF2-40B4-BE49-F238E27FC236}">
                <a16:creationId xmlns:a16="http://schemas.microsoft.com/office/drawing/2014/main" id="{5C668122-9B4B-7A57-5CE6-50DF937A8264}"/>
              </a:ext>
            </a:extLst>
          </p:cNvPr>
          <p:cNvSpPr txBox="1"/>
          <p:nvPr/>
        </p:nvSpPr>
        <p:spPr>
          <a:xfrm>
            <a:off x="7474226" y="6393874"/>
            <a:ext cx="1798983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zh-CN" altLang="en-US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福音 </a:t>
            </a:r>
            <a:r>
              <a:rPr lang="en-US" altLang="zh-CN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-5 of 6</a:t>
            </a:r>
            <a:endParaRPr sz="1800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1328640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9">
          <a:extLst>
            <a:ext uri="{FF2B5EF4-FFF2-40B4-BE49-F238E27FC236}">
              <a16:creationId xmlns:a16="http://schemas.microsoft.com/office/drawing/2014/main" id="{E800A2AD-A1FF-5CBF-E10C-617ACF714E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0" name="Google Shape;690;p19">
            <a:extLst>
              <a:ext uri="{FF2B5EF4-FFF2-40B4-BE49-F238E27FC236}">
                <a16:creationId xmlns:a16="http://schemas.microsoft.com/office/drawing/2014/main" id="{F84012C7-5499-F89A-4939-EC5BF891AA42}"/>
              </a:ext>
            </a:extLst>
          </p:cNvPr>
          <p:cNvSpPr/>
          <p:nvPr/>
        </p:nvSpPr>
        <p:spPr>
          <a:xfrm>
            <a:off x="326231" y="224343"/>
            <a:ext cx="8491500" cy="24775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r>
              <a:rPr lang="zh-TW" sz="4800" b="1" i="0" u="none" strike="noStrike" cap="none" dirty="0">
                <a:solidFill>
                  <a:srgbClr val="002060"/>
                </a:solidFill>
                <a:latin typeface="+mj-ea"/>
                <a:ea typeface="+mj-ea"/>
                <a:cs typeface="Times New Roman"/>
                <a:sym typeface="Times New Roman"/>
              </a:rPr>
              <a:t> (continue)</a:t>
            </a:r>
            <a:endParaRPr lang="en-US" altLang="zh-TW" sz="4800" b="1" i="0" u="none" strike="noStrike" cap="none" dirty="0">
              <a:solidFill>
                <a:srgbClr val="002060"/>
              </a:solidFill>
              <a:latin typeface="+mj-ea"/>
              <a:ea typeface="+mj-ea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en-US" altLang="zh-TW" sz="28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喜愛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 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都不斷增長。</a:t>
            </a:r>
            <a:endParaRPr lang="zh-TW" altLang="en-US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59;p8">
            <a:extLst>
              <a:ext uri="{FF2B5EF4-FFF2-40B4-BE49-F238E27FC236}">
                <a16:creationId xmlns:a16="http://schemas.microsoft.com/office/drawing/2014/main" id="{8E55F5EA-601C-FAF6-61F2-AA8E3E37B5A2}"/>
              </a:ext>
            </a:extLst>
          </p:cNvPr>
          <p:cNvSpPr txBox="1"/>
          <p:nvPr/>
        </p:nvSpPr>
        <p:spPr>
          <a:xfrm>
            <a:off x="7474226" y="6393874"/>
            <a:ext cx="1798983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zh-CN" altLang="en-US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福音 </a:t>
            </a:r>
            <a:r>
              <a:rPr lang="en-US" altLang="zh-CN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-6 of 6</a:t>
            </a:r>
            <a:endParaRPr sz="1800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3210135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9">
          <a:extLst>
            <a:ext uri="{FF2B5EF4-FFF2-40B4-BE49-F238E27FC236}">
              <a16:creationId xmlns:a16="http://schemas.microsoft.com/office/drawing/2014/main" id="{C946F507-A31B-8E85-269E-94FA9F766B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" name="Google Shape;700;p21">
            <a:extLst>
              <a:ext uri="{FF2B5EF4-FFF2-40B4-BE49-F238E27FC236}">
                <a16:creationId xmlns:a16="http://schemas.microsoft.com/office/drawing/2014/main" id="{244EE777-26FC-9DD3-F909-9D65E9B8E866}"/>
              </a:ext>
            </a:extLst>
          </p:cNvPr>
          <p:cNvSpPr/>
          <p:nvPr/>
        </p:nvSpPr>
        <p:spPr>
          <a:xfrm>
            <a:off x="323156" y="1412875"/>
            <a:ext cx="8920233" cy="42472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</a:t>
            </a:r>
            <a:r>
              <a:rPr lang="zh-CN" altLang="en-US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基督的福音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</a:t>
            </a:r>
            <a:endParaRPr lang="en-US" altLang="zh-TW"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en-US" altLang="zh-CN" sz="60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endParaRPr lang="en-US" altLang="zh-TW" sz="6000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全體：基督，我們讚美祢。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  <p:extLst>
      <p:ext uri="{BB962C8B-B14F-4D97-AF65-F5344CB8AC3E}">
        <p14:creationId xmlns:p14="http://schemas.microsoft.com/office/powerpoint/2010/main" val="789231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Google Shape;519;g3a4024ab1a9_3_6"/>
          <p:cNvSpPr txBox="1"/>
          <p:nvPr/>
        </p:nvSpPr>
        <p:spPr>
          <a:xfrm>
            <a:off x="439850" y="201025"/>
            <a:ext cx="8547300" cy="629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200" dirty="0">
                <a:solidFill>
                  <a:srgbClr val="E8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Maranatha ！主基督請來！</a:t>
            </a:r>
            <a:endParaRPr sz="5200" dirty="0">
              <a:solidFill>
                <a:srgbClr val="E8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dirty="0">
              <a:solidFill>
                <a:srgbClr val="E8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700" dirty="0">
                <a:latin typeface="Microsoft YaHei"/>
                <a:ea typeface="Microsoft YaHei"/>
                <a:cs typeface="Microsoft YaHei"/>
                <a:sym typeface="Microsoft YaHei"/>
              </a:rPr>
              <a:t>3. </a:t>
            </a:r>
            <a:r>
              <a:rPr lang="zh-TW" sz="5700" dirty="0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凡口渴者，請他前來；</a:t>
            </a:r>
            <a:endParaRPr sz="5700" dirty="0">
              <a:solidFill>
                <a:srgbClr val="0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700" dirty="0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 </a:t>
            </a:r>
            <a:r>
              <a:rPr lang="en-US" altLang="zh-TW" sz="5700" dirty="0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zh-TW" sz="5700" dirty="0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凡心懷熱望者請他前來</a:t>
            </a:r>
            <a:endParaRPr sz="5700" dirty="0">
              <a:solidFill>
                <a:srgbClr val="0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700" dirty="0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</a:t>
            </a:r>
            <a:r>
              <a:rPr lang="en-US" altLang="zh-TW" sz="5700" dirty="0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zh-TW" sz="5700" dirty="0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暢飲永生的活水。</a:t>
            </a:r>
            <a:endParaRPr sz="5700" dirty="0">
              <a:solidFill>
                <a:srgbClr val="0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dirty="0">
              <a:solidFill>
                <a:srgbClr val="E8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700" dirty="0">
                <a:latin typeface="Microsoft YaHei"/>
                <a:ea typeface="Microsoft YaHei"/>
                <a:cs typeface="Microsoft YaHei"/>
                <a:sym typeface="Microsoft YaHei"/>
              </a:rPr>
              <a:t>4. </a:t>
            </a:r>
            <a:r>
              <a:rPr lang="zh-TW" sz="5700" dirty="0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是，我快要來！阿們！</a:t>
            </a:r>
            <a:endParaRPr sz="5700" dirty="0">
              <a:solidFill>
                <a:srgbClr val="0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700" dirty="0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</a:t>
            </a:r>
            <a:r>
              <a:rPr lang="en-US" altLang="zh-TW" sz="5700" dirty="0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</a:t>
            </a:r>
            <a:r>
              <a:rPr lang="zh-TW" sz="5700" dirty="0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請來，我主耶穌！</a:t>
            </a:r>
            <a:endParaRPr sz="5700" dirty="0">
              <a:solidFill>
                <a:srgbClr val="0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2B0C17CC-79AE-BCC5-7800-1D4E2AD8F9D6}"/>
              </a:ext>
            </a:extLst>
          </p:cNvPr>
          <p:cNvSpPr txBox="1"/>
          <p:nvPr/>
        </p:nvSpPr>
        <p:spPr>
          <a:xfrm>
            <a:off x="5740301" y="6300009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1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主請來</a:t>
            </a:r>
            <a:r>
              <a:rPr lang="zh-TW" sz="2000" dirty="0">
                <a:solidFill>
                  <a:schemeClr val="accent2"/>
                </a:solidFill>
              </a:rPr>
              <a:t> </a:t>
            </a: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2</a:t>
            </a:r>
            <a:endParaRPr dirty="0"/>
          </a:p>
        </p:txBody>
      </p:sp>
    </p:spTree>
  </p:cSld>
  <p:clrMapOvr>
    <a:masterClrMapping/>
  </p:clrMapOvr>
  <p:transition spd="slow">
    <p:push dir="r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Google Shape;634;p22"/>
          <p:cNvSpPr txBox="1"/>
          <p:nvPr/>
        </p:nvSpPr>
        <p:spPr>
          <a:xfrm>
            <a:off x="1476375" y="2060575"/>
            <a:ext cx="6048375" cy="1446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PMingLiu"/>
              <a:buNone/>
            </a:pPr>
            <a:r>
              <a:rPr lang="zh-TW" sz="8800" b="1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講   道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Google Shape;640;p23"/>
          <p:cNvSpPr txBox="1"/>
          <p:nvPr/>
        </p:nvSpPr>
        <p:spPr>
          <a:xfrm>
            <a:off x="468313" y="1773238"/>
            <a:ext cx="8424862" cy="4708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我信唯一的天主，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全能的聖父，天地萬物，無論有形無形，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都是祂所創造的。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41" name="Google Shape;641;p23"/>
          <p:cNvSpPr txBox="1">
            <a:spLocks noGrp="1"/>
          </p:cNvSpPr>
          <p:nvPr>
            <p:ph type="title" idx="4294967295"/>
          </p:nvPr>
        </p:nvSpPr>
        <p:spPr>
          <a:xfrm>
            <a:off x="539750" y="274638"/>
            <a:ext cx="8135938" cy="120967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/>
              </a:rPr>
              <a:t>信    經</a:t>
            </a:r>
            <a:r>
              <a:rPr lang="zh-TW" sz="66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             </a:t>
            </a:r>
            <a:r>
              <a:rPr lang="zh-TW" sz="5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endParaRPr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Google Shape;717;p24"/>
          <p:cNvSpPr txBox="1"/>
          <p:nvPr/>
        </p:nvSpPr>
        <p:spPr>
          <a:xfrm>
            <a:off x="1025456" y="386799"/>
            <a:ext cx="5688012" cy="6055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我信唯一的主、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耶穌基</a:t>
            </a: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督，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天主的獨生子。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祂在萬世之前，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由聖父所生。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" name="Google Shape;722;p25"/>
          <p:cNvSpPr txBox="1"/>
          <p:nvPr/>
        </p:nvSpPr>
        <p:spPr>
          <a:xfrm>
            <a:off x="755650" y="1274763"/>
            <a:ext cx="8064500" cy="367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祂是出自天主的天主，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出自光明的光明，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出自真天主的真天主。</a:t>
            </a:r>
            <a:endParaRPr sz="62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" name="Google Shape;727;p26"/>
          <p:cNvSpPr/>
          <p:nvPr/>
        </p:nvSpPr>
        <p:spPr>
          <a:xfrm>
            <a:off x="539750" y="920750"/>
            <a:ext cx="8353425" cy="48628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祂是聖父所生，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而非聖父所造，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與聖父同性同體，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萬物是藉著祂而造成的。</a:t>
            </a:r>
            <a:endParaRPr sz="62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" name="Google Shape;732;p27"/>
          <p:cNvSpPr/>
          <p:nvPr/>
        </p:nvSpPr>
        <p:spPr>
          <a:xfrm>
            <a:off x="538575" y="188925"/>
            <a:ext cx="8096700" cy="367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祂為了我們人類，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並為了我們的得救，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從天降下。　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733" name="Google Shape;733;p27"/>
          <p:cNvSpPr/>
          <p:nvPr/>
        </p:nvSpPr>
        <p:spPr>
          <a:xfrm>
            <a:off x="3069186" y="3606800"/>
            <a:ext cx="3476625" cy="83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DFKai-SB"/>
              <a:buNone/>
            </a:pPr>
            <a:r>
              <a:rPr lang="zh-TW" sz="48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4000" b="1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｛</a:t>
            </a:r>
            <a:r>
              <a:rPr lang="zh-TW" sz="4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鞠 躬</a:t>
            </a:r>
            <a:r>
              <a:rPr lang="zh-TW" sz="4000" b="1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｝</a:t>
            </a:r>
            <a:r>
              <a:rPr lang="zh-TW" sz="4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4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734" name="Google Shape;734;p27"/>
          <p:cNvSpPr/>
          <p:nvPr/>
        </p:nvSpPr>
        <p:spPr>
          <a:xfrm>
            <a:off x="-4831" y="4209913"/>
            <a:ext cx="8929688" cy="24775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1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｛</a:t>
            </a: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祂因聖神由童貞瑪利亞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取得肉軀，而成為人</a:t>
            </a:r>
            <a:r>
              <a:rPr lang="zh-TW" sz="6000" b="1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｝</a:t>
            </a:r>
            <a:endParaRPr sz="6000" b="1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" name="Google Shape;739;p28"/>
          <p:cNvSpPr txBox="1"/>
          <p:nvPr/>
        </p:nvSpPr>
        <p:spPr>
          <a:xfrm>
            <a:off x="273131" y="414764"/>
            <a:ext cx="8743200" cy="6055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祂在般雀比拉多執政時，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為我們被釘在十字架上，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受難而被埋葬。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祂正如聖經所載，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第三日復活了。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" name="Google Shape;744;p29"/>
          <p:cNvSpPr txBox="1"/>
          <p:nvPr/>
        </p:nvSpPr>
        <p:spPr>
          <a:xfrm>
            <a:off x="460029" y="356981"/>
            <a:ext cx="7200900" cy="6055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祂升了天，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坐在聖父的右邊，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祂還要光榮地降來，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審判生者死者，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祂的神國萬世無疆。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" name="Google Shape;749;p30"/>
          <p:cNvSpPr txBox="1"/>
          <p:nvPr/>
        </p:nvSpPr>
        <p:spPr>
          <a:xfrm>
            <a:off x="556849" y="98309"/>
            <a:ext cx="7989000" cy="669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我信聖神，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祂是主及</a:t>
            </a: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賦予生命者，由聖父聖子所共發。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祂和聖父聖子，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同受欽崇，同享光榮。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祂曾藉先知們發言。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4" name="Google Shape;754;p31"/>
          <p:cNvSpPr txBox="1"/>
          <p:nvPr/>
        </p:nvSpPr>
        <p:spPr>
          <a:xfrm>
            <a:off x="539750" y="549275"/>
            <a:ext cx="8928100" cy="24775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我信唯一、至聖、至公、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從宗徒傳下來的教會。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755" name="Google Shape;755;p31"/>
          <p:cNvSpPr/>
          <p:nvPr/>
        </p:nvSpPr>
        <p:spPr>
          <a:xfrm>
            <a:off x="611188" y="3281363"/>
            <a:ext cx="8424862" cy="24775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我承認赦罪的聖洗，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只有一個。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Google Shape;524;p2"/>
          <p:cNvSpPr txBox="1">
            <a:spLocks noGrp="1"/>
          </p:cNvSpPr>
          <p:nvPr>
            <p:ph type="title" idx="4294967295"/>
          </p:nvPr>
        </p:nvSpPr>
        <p:spPr>
          <a:xfrm>
            <a:off x="498475" y="265113"/>
            <a:ext cx="8105775" cy="1147762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/>
              </a:rPr>
              <a:t>致     候     詞</a:t>
            </a:r>
            <a:endParaRPr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25" name="Google Shape;525;p2"/>
          <p:cNvSpPr txBox="1"/>
          <p:nvPr/>
        </p:nvSpPr>
        <p:spPr>
          <a:xfrm>
            <a:off x="1116013" y="1954213"/>
            <a:ext cx="6985000" cy="212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 panose="03000509000000000000"/>
                <a:sym typeface="DFKai-SB"/>
              </a:rPr>
              <a:t>主禮：因父、及子、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及聖神之名。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526" name="Google Shape;526;p2"/>
          <p:cNvSpPr txBox="1"/>
          <p:nvPr/>
        </p:nvSpPr>
        <p:spPr>
          <a:xfrm>
            <a:off x="1111250" y="4724400"/>
            <a:ext cx="5548313" cy="1108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p32"/>
          <p:cNvSpPr/>
          <p:nvPr/>
        </p:nvSpPr>
        <p:spPr>
          <a:xfrm>
            <a:off x="675931" y="1027181"/>
            <a:ext cx="6985000" cy="367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我期待死人的復活，及來世的生命。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阿們。 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" name="Google Shape;765;p33"/>
          <p:cNvSpPr txBox="1"/>
          <p:nvPr/>
        </p:nvSpPr>
        <p:spPr>
          <a:xfrm>
            <a:off x="468313" y="692150"/>
            <a:ext cx="8064500" cy="4832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</a:t>
            </a:r>
            <a:r>
              <a:rPr lang="zh-TW" sz="66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信  友  禱  詞</a:t>
            </a:r>
            <a:endParaRPr sz="66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Times New Roman"/>
              <a:buNone/>
            </a:pPr>
            <a:endParaRPr sz="85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領</a:t>
            </a:r>
            <a:r>
              <a:rPr lang="zh-CN" altLang="en-US" sz="66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   </a:t>
            </a:r>
            <a:r>
              <a:rPr lang="zh-TW" sz="66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我們同聲祈禱</a:t>
            </a:r>
            <a:endParaRPr sz="6600" b="1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全體：求主俯聽我們</a:t>
            </a:r>
            <a:endParaRPr sz="6600" b="1" i="0" u="none" strike="noStrike" cap="none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" name="Google Shape;770;p34"/>
          <p:cNvSpPr/>
          <p:nvPr/>
        </p:nvSpPr>
        <p:spPr>
          <a:xfrm>
            <a:off x="188912" y="159026"/>
            <a:ext cx="8766175" cy="6297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0000"/>
              </a:lnSpc>
              <a:buClr>
                <a:srgbClr val="E80000"/>
              </a:buClr>
              <a:buSzPts val="6000"/>
            </a:pPr>
            <a:r>
              <a:rPr lang="zh-CN" altLang="en-US" sz="66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聖若瑟禱文</a:t>
            </a:r>
            <a:endParaRPr lang="en-US" altLang="zh-CN" sz="66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0000"/>
              </a:lnSpc>
              <a:buClr>
                <a:srgbClr val="E80000"/>
              </a:buClr>
              <a:buSzPts val="6000"/>
            </a:pPr>
            <a:r>
              <a:rPr lang="zh-TW" altLang="en-US" sz="5400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親愛的聖若瑟，天主的忠僕和聖家慈愛的守護者。</a:t>
            </a:r>
            <a:r>
              <a:rPr lang="zh-TW" altLang="en-US" sz="5400" b="0" i="0" u="none" strike="noStrike" cap="none" dirty="0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我們懇求您的指引和代禱，好使我們能忠實地敬拜上主，並勇敢地分享我們的</a:t>
            </a:r>
            <a:r>
              <a:rPr lang="zh-TW" altLang="en-US" sz="5400" dirty="0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信仰，</a:t>
            </a:r>
            <a:endParaRPr lang="zh-TW" altLang="en-US" sz="5400" b="0" i="0" u="none" strike="noStrike" cap="none" dirty="0">
              <a:solidFill>
                <a:srgbClr val="00006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" name="Google Shape;775;p35"/>
          <p:cNvSpPr/>
          <p:nvPr/>
        </p:nvSpPr>
        <p:spPr>
          <a:xfrm>
            <a:off x="359568" y="290375"/>
            <a:ext cx="8424863" cy="60754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just">
              <a:lnSpc>
                <a:spcPct val="120000"/>
              </a:lnSpc>
              <a:buClr>
                <a:srgbClr val="00006C"/>
              </a:buClr>
              <a:buSzPts val="6000"/>
            </a:pPr>
            <a:r>
              <a:rPr lang="zh-TW" altLang="en-US" sz="5400" dirty="0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慷慨地實踐慈悲與善行。</a:t>
            </a:r>
            <a:endParaRPr lang="en-US" altLang="zh-TW" sz="5400" dirty="0">
              <a:solidFill>
                <a:srgbClr val="00006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lvl="0" algn="just">
              <a:lnSpc>
                <a:spcPct val="120000"/>
              </a:lnSpc>
              <a:buClr>
                <a:srgbClr val="00006C"/>
              </a:buClr>
              <a:buSzPts val="6000"/>
            </a:pPr>
            <a:r>
              <a:rPr lang="zh-TW" altLang="en-US" sz="5400" dirty="0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請協助我們成為傳播福音的使徒，隨時準備分享我們的時間、才能與財富，藉此擴展天主的國度。並懇請教導我們以謙卑和信賴的</a:t>
            </a:r>
            <a:endParaRPr sz="5400" b="0" i="0" u="none" strike="noStrike" cap="none" dirty="0">
              <a:solidFill>
                <a:srgbClr val="00006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" name="Google Shape;780;p36"/>
          <p:cNvSpPr/>
          <p:nvPr/>
        </p:nvSpPr>
        <p:spPr>
          <a:xfrm>
            <a:off x="404812" y="298172"/>
            <a:ext cx="8334375" cy="60754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lnSpc>
                <a:spcPct val="120000"/>
              </a:lnSpc>
              <a:buClr>
                <a:srgbClr val="00006C"/>
              </a:buClr>
              <a:buSzPts val="6000"/>
            </a:pPr>
            <a:r>
              <a:rPr lang="zh-TW" altLang="en-US" sz="5400" dirty="0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心接受基督，並在聖體聖事中敬拜祂。</a:t>
            </a:r>
            <a:endParaRPr lang="en-US" altLang="zh-TW" sz="5400" dirty="0">
              <a:solidFill>
                <a:srgbClr val="00006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lvl="0" algn="just">
              <a:lnSpc>
                <a:spcPct val="120000"/>
              </a:lnSpc>
              <a:buClr>
                <a:srgbClr val="00006C"/>
              </a:buClr>
              <a:buSzPts val="6000"/>
            </a:pPr>
            <a:r>
              <a:rPr lang="zh-CN" altLang="en-US" sz="5400" b="0" i="0" u="none" strike="noStrike" cap="none" dirty="0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慈愛的聖若瑟，請護佑我們避免罪惡的玷污，幫助我們抵禦黑暗的勢力。我們謙卑地請求您透過主</a:t>
            </a:r>
            <a:endParaRPr sz="5400" b="0" i="0" u="none" strike="noStrike" cap="none" dirty="0">
              <a:solidFill>
                <a:srgbClr val="00006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9">
          <a:extLst>
            <a:ext uri="{FF2B5EF4-FFF2-40B4-BE49-F238E27FC236}">
              <a16:creationId xmlns:a16="http://schemas.microsoft.com/office/drawing/2014/main" id="{502C7328-8BA9-A268-5910-BB65D9486D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" name="Google Shape;780;p36">
            <a:extLst>
              <a:ext uri="{FF2B5EF4-FFF2-40B4-BE49-F238E27FC236}">
                <a16:creationId xmlns:a16="http://schemas.microsoft.com/office/drawing/2014/main" id="{C404EE74-30D1-032A-39BC-D53179021CBE}"/>
              </a:ext>
            </a:extLst>
          </p:cNvPr>
          <p:cNvSpPr/>
          <p:nvPr/>
        </p:nvSpPr>
        <p:spPr>
          <a:xfrm>
            <a:off x="404812" y="2216424"/>
            <a:ext cx="8334375" cy="2086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just">
              <a:lnSpc>
                <a:spcPct val="120000"/>
              </a:lnSpc>
              <a:buClr>
                <a:srgbClr val="00006C"/>
              </a:buClr>
              <a:buSzPts val="6000"/>
            </a:pPr>
            <a:r>
              <a:rPr lang="zh-CN" altLang="en-US" sz="5400" dirty="0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耶穌基督，向天父表達我們的祈禱。阿門。</a:t>
            </a:r>
            <a:endParaRPr sz="5400" b="0" i="0" u="none" strike="noStrike" cap="none" dirty="0">
              <a:solidFill>
                <a:srgbClr val="00006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  <p:extLst>
      <p:ext uri="{BB962C8B-B14F-4D97-AF65-F5344CB8AC3E}">
        <p14:creationId xmlns:p14="http://schemas.microsoft.com/office/powerpoint/2010/main" val="313389490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" name="Google Shape;720;g3aa94af582d_0_0"/>
          <p:cNvSpPr txBox="1">
            <a:spLocks noGrp="1"/>
          </p:cNvSpPr>
          <p:nvPr>
            <p:ph type="title" idx="4294967295"/>
          </p:nvPr>
        </p:nvSpPr>
        <p:spPr>
          <a:xfrm>
            <a:off x="413475" y="345752"/>
            <a:ext cx="8496300" cy="11430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 dirty="0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-ExtB"/>
                <a:sym typeface="PMingLiu-ExtB"/>
              </a:rPr>
              <a:t>聖   祭   禮   儀   </a:t>
            </a:r>
            <a:endParaRPr sz="7200" b="1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-ExtB"/>
              <a:sym typeface="PMingLiu-ExtB"/>
            </a:endParaRPr>
          </a:p>
        </p:txBody>
      </p:sp>
      <p:sp>
        <p:nvSpPr>
          <p:cNvPr id="721" name="Google Shape;721;g3aa94af582d_0_0"/>
          <p:cNvSpPr/>
          <p:nvPr/>
        </p:nvSpPr>
        <p:spPr>
          <a:xfrm>
            <a:off x="730200" y="2477450"/>
            <a:ext cx="7683600" cy="384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i="0" u="none" strike="noStrike" cap="none" dirty="0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奉  獻  曲</a:t>
            </a:r>
            <a:endParaRPr sz="4800" i="0" u="none" strike="noStrike" cap="none" dirty="0">
              <a:solidFill>
                <a:srgbClr val="00006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endParaRPr sz="4800" b="1" dirty="0">
              <a:solidFill>
                <a:srgbClr val="00006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6800" b="1" dirty="0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聖母領報歌</a:t>
            </a:r>
            <a:endParaRPr sz="6800" b="1" dirty="0">
              <a:solidFill>
                <a:srgbClr val="00006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" name="Google Shape;727;g3a3c86f7a52_0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746175" cy="6559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3" name="Google Shape;733;g3a3c86f7a52_0_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806075" cy="6604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9" name="Google Shape;739;g3a3c86f7a52_0_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842000" cy="6631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p3"/>
          <p:cNvSpPr txBox="1"/>
          <p:nvPr/>
        </p:nvSpPr>
        <p:spPr>
          <a:xfrm>
            <a:off x="258912" y="760757"/>
            <a:ext cx="8796600" cy="54168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6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主禮：願天父的慈愛，</a:t>
            </a:r>
            <a:endParaRPr sz="56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</a:t>
            </a:r>
            <a:r>
              <a:rPr lang="en-US" altLang="zh-TW" sz="56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6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基督的聖寵，</a:t>
            </a:r>
            <a:endParaRPr sz="56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</a:t>
            </a:r>
            <a:r>
              <a:rPr lang="en-US" altLang="zh-TW" sz="56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6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聖神的恩賜，</a:t>
            </a:r>
            <a:endParaRPr sz="56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</a:t>
            </a:r>
            <a:r>
              <a:rPr lang="en-US" altLang="zh-TW" sz="56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6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與你們同在。</a:t>
            </a:r>
            <a:endParaRPr sz="56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6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全體：也與你的心靈同在。</a:t>
            </a:r>
            <a:endParaRPr sz="56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5" name="Google Shape;745;g3a3c86f7a52_0_1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842000" cy="6631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" name="Google Shape;807;p39"/>
          <p:cNvSpPr txBox="1"/>
          <p:nvPr/>
        </p:nvSpPr>
        <p:spPr>
          <a:xfrm>
            <a:off x="835785" y="349393"/>
            <a:ext cx="8347075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各位教友：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請你們祈禱，</a:t>
            </a:r>
            <a:endParaRPr lang="en-US" altLang="zh-TW"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en-US" altLang="zh-TW" sz="60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望全能的天主聖父，</a:t>
            </a:r>
            <a:endParaRPr lang="en-US" altLang="zh-TW"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en-US" altLang="zh-TW" sz="60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收納我和你們</a:t>
            </a:r>
            <a:endParaRPr lang="en-US" altLang="zh-TW"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en-US" altLang="zh-TW" sz="60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共同奉獻的聖祭。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2" name="Google Shape;812;p40"/>
          <p:cNvSpPr txBox="1"/>
          <p:nvPr/>
        </p:nvSpPr>
        <p:spPr>
          <a:xfrm>
            <a:off x="574675" y="260350"/>
            <a:ext cx="7958138" cy="6407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endParaRPr sz="54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望上主從祢的手中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60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收納這個聖祭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為讚</a:t>
            </a:r>
            <a:endParaRPr sz="60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美並光榮祂的聖名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也為我們和祂整個聖</a:t>
            </a:r>
            <a:endParaRPr sz="60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教會的益處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" name="Google Shape;817;p41"/>
          <p:cNvSpPr/>
          <p:nvPr/>
        </p:nvSpPr>
        <p:spPr>
          <a:xfrm>
            <a:off x="413301" y="2480780"/>
            <a:ext cx="8351838" cy="3416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主禮：……….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以上所求是</a:t>
            </a:r>
            <a:endParaRPr lang="en-US" altLang="zh-TW"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en-US" altLang="zh-TW" sz="60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   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靠我們的主基督。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 們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818" name="Google Shape;818;p41"/>
          <p:cNvSpPr txBox="1"/>
          <p:nvPr/>
        </p:nvSpPr>
        <p:spPr>
          <a:xfrm>
            <a:off x="468313" y="404813"/>
            <a:ext cx="8207375" cy="11525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獻     禮     經</a:t>
            </a:r>
            <a:endParaRPr sz="72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p42"/>
          <p:cNvSpPr txBox="1"/>
          <p:nvPr/>
        </p:nvSpPr>
        <p:spPr>
          <a:xfrm>
            <a:off x="250825" y="1700213"/>
            <a:ext cx="8569325" cy="448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願主與你們同在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48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也與你的心靈同在</a:t>
            </a:r>
            <a:r>
              <a:rPr lang="zh-TW" sz="48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請舉心向上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48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我們全心歸向上主</a:t>
            </a:r>
            <a:r>
              <a:rPr lang="zh-TW" sz="48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824" name="Google Shape;824;p42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5" name="Google Shape;825;p42"/>
          <p:cNvSpPr txBox="1">
            <a:spLocks noGrp="1"/>
          </p:cNvSpPr>
          <p:nvPr>
            <p:ph type="title" idx="4294967295"/>
          </p:nvPr>
        </p:nvSpPr>
        <p:spPr>
          <a:xfrm>
            <a:off x="468313" y="404813"/>
            <a:ext cx="8207375" cy="10795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感     恩     經</a:t>
            </a:r>
            <a:endParaRPr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0" name="Google Shape;830;p43"/>
          <p:cNvSpPr txBox="1"/>
          <p:nvPr/>
        </p:nvSpPr>
        <p:spPr>
          <a:xfrm>
            <a:off x="387350" y="692150"/>
            <a:ext cx="8424863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主禮：請</a:t>
            </a:r>
            <a:r>
              <a:rPr lang="zh-CN" altLang="en-US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大家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感謝</a:t>
            </a:r>
            <a:r>
              <a:rPr lang="zh-CN" altLang="en-US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我們的天主。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831" name="Google Shape;831;p43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2" name="Google Shape;832;p43"/>
          <p:cNvSpPr/>
          <p:nvPr/>
        </p:nvSpPr>
        <p:spPr>
          <a:xfrm>
            <a:off x="315913" y="3797714"/>
            <a:ext cx="8648700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全體：這是理所當然的。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" name="Google Shape;837;p44"/>
          <p:cNvSpPr/>
          <p:nvPr/>
        </p:nvSpPr>
        <p:spPr>
          <a:xfrm>
            <a:off x="539750" y="260350"/>
            <a:ext cx="8296275" cy="6297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聖、聖、聖、</a:t>
            </a:r>
            <a:endParaRPr sz="60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上主、萬有的主，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祢的光榮充滿天地。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歡呼之聲，響徹雲霄。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奉主名而來的當受讚美，歡呼之聲，響徹雲霄。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2" name="Google Shape;842;p45"/>
          <p:cNvSpPr txBox="1">
            <a:spLocks noGrp="1"/>
          </p:cNvSpPr>
          <p:nvPr>
            <p:ph type="title"/>
          </p:nvPr>
        </p:nvSpPr>
        <p:spPr>
          <a:xfrm>
            <a:off x="539750" y="1628775"/>
            <a:ext cx="8064500" cy="1430338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8800" b="1" dirty="0">
                <a:solidFill>
                  <a:srgbClr val="21216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成  聖  體  禮</a:t>
            </a:r>
            <a:endParaRPr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43" name="Google Shape;843;p45"/>
          <p:cNvSpPr txBox="1"/>
          <p:nvPr/>
        </p:nvSpPr>
        <p:spPr>
          <a:xfrm>
            <a:off x="2627313" y="3644900"/>
            <a:ext cx="3673475" cy="92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【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請跪下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】</a:t>
            </a:r>
            <a:endParaRPr sz="5400" b="0" i="0" u="none" strike="noStrike" cap="none" dirty="0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8" name="Google Shape;848;p46"/>
          <p:cNvSpPr txBox="1"/>
          <p:nvPr/>
        </p:nvSpPr>
        <p:spPr>
          <a:xfrm>
            <a:off x="343728" y="605459"/>
            <a:ext cx="8713788" cy="5632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</a:t>
            </a:r>
            <a:endParaRPr lang="zh-CN" altLang="en-US" sz="60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3000"/>
              <a:buFont typeface="DFKai-SB"/>
              <a:buNone/>
            </a:pPr>
            <a:r>
              <a:rPr lang="zh-CN" altLang="en-US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基督，</a:t>
            </a:r>
            <a:endParaRPr lang="zh-CN" altLang="en-US"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 panose="03000509000000000000"/>
                <a:sym typeface="DFKai-SB"/>
              </a:rPr>
              <a:t>我們傳報祢的聖死，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 panose="03000509000000000000"/>
                <a:sym typeface="DFKai-SB"/>
              </a:rPr>
              <a:t>我們歌頌祢的復活，</a:t>
            </a:r>
            <a:endParaRPr sz="60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 panose="03000509000000000000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 panose="03000509000000000000"/>
                <a:sym typeface="DFKai-SB"/>
              </a:rPr>
              <a:t>我們期待祢光榮地來臨。</a:t>
            </a:r>
            <a:endParaRPr sz="60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 panose="03000509000000000000"/>
              <a:sym typeface="DFKai-SB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3" name="Google Shape;853;p47"/>
          <p:cNvSpPr/>
          <p:nvPr/>
        </p:nvSpPr>
        <p:spPr>
          <a:xfrm>
            <a:off x="363606" y="484325"/>
            <a:ext cx="8343072" cy="581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全能的天主聖父,</a:t>
            </a:r>
            <a:r>
              <a:rPr lang="en-US" alt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r>
              <a:rPr lang="zh-CN" altLang="en-US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愿</a:t>
            </a: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一切崇敬和榮耀, 藉著基督, 偕同基督, 在基督內, 並聯合聖神, 都歸於祢, 直到永遠。</a:t>
            </a:r>
            <a:r>
              <a:rPr lang="zh-TW" sz="62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阿們</a:t>
            </a:r>
            <a:r>
              <a:rPr lang="zh-TW" sz="62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。</a:t>
            </a:r>
            <a:endParaRPr sz="6200" b="0" i="0" u="none" strike="noStrike" cap="none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p4"/>
          <p:cNvSpPr txBox="1"/>
          <p:nvPr/>
        </p:nvSpPr>
        <p:spPr>
          <a:xfrm>
            <a:off x="812518" y="460375"/>
            <a:ext cx="7921625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en-US" altLang="zh-TW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各位教友，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現在我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們大家認罪，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虔誠地舉行聖祭。</a:t>
            </a:r>
            <a:endParaRPr lang="zh-CN" altLang="en-US"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CN" altLang="en-US" sz="6000" b="0" i="0" u="none" strike="noStrike" cap="none" dirty="0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en-US" altLang="zh-CN" sz="6000" b="0" i="0" u="none" strike="noStrike" cap="none" dirty="0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(</a:t>
            </a:r>
            <a:r>
              <a:rPr lang="zh-CN" altLang="en-US" sz="6000" b="0" i="0" u="none" strike="noStrike" cap="none" dirty="0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靜默片刻</a:t>
            </a:r>
            <a:r>
              <a:rPr lang="en-US" altLang="zh-CN" sz="6000" b="0" i="0" u="none" strike="noStrike" cap="none" dirty="0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)</a:t>
            </a:r>
            <a:endParaRPr lang="zh-CN" altLang="en-US"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9" name="Google Shape;859;p48"/>
          <p:cNvSpPr txBox="1">
            <a:spLocks noGrp="1"/>
          </p:cNvSpPr>
          <p:nvPr>
            <p:ph type="title"/>
          </p:nvPr>
        </p:nvSpPr>
        <p:spPr>
          <a:xfrm>
            <a:off x="539750" y="333375"/>
            <a:ext cx="7991475" cy="1223963"/>
          </a:xfrm>
          <a:prstGeom prst="rect">
            <a:avLst/>
          </a:prstGeom>
          <a:noFill/>
          <a:ln w="9525" cap="flat" cmpd="sng">
            <a:solidFill>
              <a:srgbClr val="EF1903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 dirty="0">
                <a:solidFill>
                  <a:srgbClr val="000066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領   聖   體   禮</a:t>
            </a:r>
            <a:endParaRPr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60" name="Google Shape;860;p48"/>
          <p:cNvSpPr txBox="1"/>
          <p:nvPr/>
        </p:nvSpPr>
        <p:spPr>
          <a:xfrm>
            <a:off x="683519" y="1700213"/>
            <a:ext cx="8569325" cy="5189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：…… 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我們的天父</a:t>
            </a:r>
            <a:r>
              <a:rPr lang="zh-TW" sz="48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願祢的名受顯揚</a:t>
            </a:r>
            <a:r>
              <a:rPr lang="zh-TW" sz="48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願祢的國來臨</a:t>
            </a:r>
            <a:r>
              <a:rPr lang="zh-TW" sz="48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願祢的旨意奉行在人間</a:t>
            </a:r>
            <a:r>
              <a:rPr lang="zh-TW" sz="48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如同在天上</a:t>
            </a:r>
            <a:r>
              <a:rPr lang="zh-TW" sz="48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5" name="Google Shape;865;p49"/>
          <p:cNvSpPr txBox="1"/>
          <p:nvPr/>
        </p:nvSpPr>
        <p:spPr>
          <a:xfrm>
            <a:off x="468313" y="115888"/>
            <a:ext cx="8280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求祢今天賞給我們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日用的食糧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求祢寬恕我們的罪過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如同我們寬恕別人一樣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不要讓我們陷於誘惑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但救我們免於凶惡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866" name="Google Shape;866;p49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" name="Google Shape;871;p50"/>
          <p:cNvSpPr txBox="1">
            <a:spLocks noGrp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>
                <a:latin typeface="DFKai-SB"/>
                <a:ea typeface="DFKai-SB"/>
                <a:cs typeface="DFKai-SB"/>
                <a:sym typeface="DFKai-SB"/>
              </a:rPr>
              <a:t>　</a:t>
            </a:r>
            <a:endParaRPr/>
          </a:p>
        </p:txBody>
      </p:sp>
      <p:sp>
        <p:nvSpPr>
          <p:cNvPr id="872" name="Google Shape;872;p50"/>
          <p:cNvSpPr txBox="1"/>
          <p:nvPr/>
        </p:nvSpPr>
        <p:spPr>
          <a:xfrm>
            <a:off x="1391755" y="115888"/>
            <a:ext cx="6484938" cy="6186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endParaRPr sz="54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天下萬國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普世權威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  一切榮耀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永歸於祢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" name="Google Shape;877;p51"/>
          <p:cNvSpPr/>
          <p:nvPr/>
        </p:nvSpPr>
        <p:spPr>
          <a:xfrm>
            <a:off x="250824" y="0"/>
            <a:ext cx="8595001" cy="646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endParaRPr sz="60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：……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 panose="03000509000000000000"/>
                <a:sym typeface="DFKai-SB"/>
              </a:rPr>
              <a:t>祢是天主，永生永王。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 panose="03000509000000000000"/>
                <a:sym typeface="DFKai-SB"/>
              </a:rPr>
              <a:t>全體：阿 們。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2" name="Google Shape;882;p52"/>
          <p:cNvSpPr txBox="1"/>
          <p:nvPr/>
        </p:nvSpPr>
        <p:spPr>
          <a:xfrm>
            <a:off x="179388" y="625475"/>
            <a:ext cx="8569325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願主的平安常與你</a:t>
            </a:r>
            <a:endParaRPr lang="en-US" altLang="zh-TW"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en-US" altLang="zh-TW" sz="60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們同在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883" name="Google Shape;883;p52"/>
          <p:cNvSpPr txBox="1"/>
          <p:nvPr/>
        </p:nvSpPr>
        <p:spPr>
          <a:xfrm>
            <a:off x="179388" y="4437063"/>
            <a:ext cx="8569325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請大家互祝平安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884" name="Google Shape;884;p52"/>
          <p:cNvSpPr txBox="1"/>
          <p:nvPr/>
        </p:nvSpPr>
        <p:spPr>
          <a:xfrm>
            <a:off x="179388" y="2917825"/>
            <a:ext cx="8569325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也與你的心靈同在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9" name="Google Shape;889;p53"/>
          <p:cNvSpPr txBox="1"/>
          <p:nvPr/>
        </p:nvSpPr>
        <p:spPr>
          <a:xfrm>
            <a:off x="739327" y="39757"/>
            <a:ext cx="7728809" cy="6961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除免世罪的天主羔羊，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求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祢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垂憐我們。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除免世罪的天主羔羊，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求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祢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垂憐我們。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除免世罪的天主羔羊，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求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祢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賜給我們平安。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4" name="Google Shape;894;p54"/>
          <p:cNvSpPr txBox="1"/>
          <p:nvPr/>
        </p:nvSpPr>
        <p:spPr>
          <a:xfrm>
            <a:off x="827088" y="476250"/>
            <a:ext cx="7632700" cy="6973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：… ,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蒙召來赴聖宴的人是有福的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4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</a:t>
            </a:r>
            <a:r>
              <a:rPr lang="zh-TW" sz="4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我當不起祢到我心裡來</a:t>
            </a:r>
            <a:r>
              <a:rPr lang="zh-TW" sz="4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只要祢說一句話</a:t>
            </a:r>
            <a:r>
              <a:rPr lang="zh-TW" sz="4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我的靈魂就會痊癒</a:t>
            </a:r>
            <a:r>
              <a:rPr lang="zh-TW" sz="4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9" name="Google Shape;899;p55" descr="C:\Users\Josephine\Desktop\imagesCAINE33Q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79613" y="549275"/>
            <a:ext cx="5132387" cy="3702050"/>
          </a:xfrm>
          <a:prstGeom prst="rect">
            <a:avLst/>
          </a:prstGeom>
          <a:noFill/>
          <a:ln>
            <a:noFill/>
          </a:ln>
        </p:spPr>
      </p:pic>
      <p:sp>
        <p:nvSpPr>
          <p:cNvPr id="900" name="Google Shape;900;p55"/>
          <p:cNvSpPr txBox="1"/>
          <p:nvPr/>
        </p:nvSpPr>
        <p:spPr>
          <a:xfrm flipH="1">
            <a:off x="717550" y="4576763"/>
            <a:ext cx="7921625" cy="1016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800"/>
              <a:buFont typeface="Arial"/>
              <a:buNone/>
            </a:pPr>
            <a:r>
              <a:rPr lang="zh-TW" sz="5800" b="0" i="0" u="none" strike="noStrike" cap="none" dirty="0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zh-TW" sz="60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請教友依序恭領聖體</a:t>
            </a:r>
            <a:endParaRPr sz="1400" b="1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8" name="Google Shape;848;g3aaa50201ad_0_0"/>
          <p:cNvSpPr txBox="1"/>
          <p:nvPr/>
        </p:nvSpPr>
        <p:spPr>
          <a:xfrm>
            <a:off x="468288" y="1848875"/>
            <a:ext cx="8207400" cy="2586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領      主      曲</a:t>
            </a:r>
            <a:endParaRPr sz="48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endParaRPr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66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天主聖子懇求降臨</a:t>
            </a:r>
            <a:endParaRPr sz="66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4" name="Google Shape;854;g3a3c86f7a52_0_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806075" cy="6604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Google Shape;541;p5"/>
          <p:cNvSpPr/>
          <p:nvPr/>
        </p:nvSpPr>
        <p:spPr>
          <a:xfrm>
            <a:off x="808246" y="476250"/>
            <a:ext cx="7615238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CN" altLang="en-US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我向全能的天主，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60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和各位教友，承認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en-US" altLang="zh-TW" sz="60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zh-TW" sz="60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我在思、言、行為</a:t>
            </a:r>
            <a:endParaRPr lang="en-US" altLang="zh-TW" sz="6000" b="0" i="0" u="none" strike="noStrike" cap="none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en-US" altLang="zh-TW" sz="60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zh-TW" sz="60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上的過失。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0" name="Google Shape;860;g3a3c86f7a52_0_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824050" cy="6618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6" name="Google Shape;866;g3a3c86f7a52_0_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824050" cy="6618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" name="Google Shape;872;p57"/>
          <p:cNvSpPr txBox="1"/>
          <p:nvPr/>
        </p:nvSpPr>
        <p:spPr>
          <a:xfrm>
            <a:off x="860565" y="2006460"/>
            <a:ext cx="7687089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上主，……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以上所求是靠我們的主基督。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全體：阿們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873" name="Google Shape;873;p57"/>
          <p:cNvSpPr txBox="1"/>
          <p:nvPr/>
        </p:nvSpPr>
        <p:spPr>
          <a:xfrm>
            <a:off x="250825" y="404813"/>
            <a:ext cx="8642350" cy="13684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600" b="0" i="0" u="none" strike="noStrike" cap="none" dirty="0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領  聖  體  後  經  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8" name="Google Shape;878;p58"/>
          <p:cNvSpPr txBox="1"/>
          <p:nvPr/>
        </p:nvSpPr>
        <p:spPr>
          <a:xfrm>
            <a:off x="392113" y="2628900"/>
            <a:ext cx="8439150" cy="42291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願全能的天主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		 聖父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、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聖子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、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		 聖神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降福你們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全體: 阿們。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879" name="Google Shape;879;p58"/>
          <p:cNvSpPr/>
          <p:nvPr/>
        </p:nvSpPr>
        <p:spPr>
          <a:xfrm>
            <a:off x="395288" y="404813"/>
            <a:ext cx="9223375" cy="1125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願主與你們同在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880" name="Google Shape;880;p58"/>
          <p:cNvSpPr/>
          <p:nvPr/>
        </p:nvSpPr>
        <p:spPr>
          <a:xfrm>
            <a:off x="395288" y="1412875"/>
            <a:ext cx="8748712" cy="1125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也與你心靈同在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5" name="Google Shape;885;p59"/>
          <p:cNvSpPr txBox="1"/>
          <p:nvPr/>
        </p:nvSpPr>
        <p:spPr>
          <a:xfrm>
            <a:off x="795338" y="1700213"/>
            <a:ext cx="8305800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主禮：彌撒禮成。你們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去傳報福音吧！　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886" name="Google Shape;886;p59"/>
          <p:cNvSpPr/>
          <p:nvPr/>
        </p:nvSpPr>
        <p:spPr>
          <a:xfrm>
            <a:off x="842963" y="4508500"/>
            <a:ext cx="8208962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全體：感謝天主。　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" name="Google Shape;891;g3a401a1a731_0_261"/>
          <p:cNvSpPr/>
          <p:nvPr/>
        </p:nvSpPr>
        <p:spPr>
          <a:xfrm>
            <a:off x="1371600" y="3352800"/>
            <a:ext cx="6172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3333CC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92" name="Google Shape;892;g3a401a1a731_0_261"/>
          <p:cNvSpPr/>
          <p:nvPr/>
        </p:nvSpPr>
        <p:spPr>
          <a:xfrm>
            <a:off x="286250" y="1940400"/>
            <a:ext cx="8136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/>
                <a:sym typeface="Calibri"/>
              </a:rPr>
              <a:t>禮      成      曲</a:t>
            </a:r>
            <a:endParaRPr sz="4800" b="1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endParaRPr sz="4800" b="1" dirty="0">
              <a:solidFill>
                <a:srgbClr val="00006C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93" name="Google Shape;893;g3a401a1a731_0_261"/>
          <p:cNvSpPr txBox="1"/>
          <p:nvPr/>
        </p:nvSpPr>
        <p:spPr>
          <a:xfrm>
            <a:off x="1344750" y="3083400"/>
            <a:ext cx="6454500" cy="1358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600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快來至聖默西亞</a:t>
            </a:r>
            <a:endParaRPr sz="600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9" name="Google Shape;899;g3a401a1a731_0_9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788250" cy="6591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5" name="Google Shape;905;g3a401a1a731_0_9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824050" cy="6618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1" name="Google Shape;911;g3a401a1a731_0_10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770175" cy="6577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Google Shape;546;p6"/>
          <p:cNvSpPr txBox="1"/>
          <p:nvPr/>
        </p:nvSpPr>
        <p:spPr>
          <a:xfrm>
            <a:off x="611188" y="44450"/>
            <a:ext cx="8208962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我罪、我罪、我的重罪。</a:t>
            </a:r>
            <a:endParaRPr sz="6000" b="0" i="0" u="none" strike="noStrike" cap="none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為此，懇請</a:t>
            </a:r>
            <a:endParaRPr sz="6000" b="0" i="0" u="none" strike="noStrike" cap="none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終身童貞聖母瑪利亞、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天使聖人、和你們各位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教友，為我祈求上主</a:t>
            </a:r>
            <a:r>
              <a:rPr lang="zh-TW" sz="60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我們的天主。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3081</Words>
  <Application>Microsoft Office PowerPoint</Application>
  <PresentationFormat>全屏显示(4:3)</PresentationFormat>
  <Paragraphs>332</Paragraphs>
  <Slides>88</Slides>
  <Notes>79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88</vt:i4>
      </vt:variant>
    </vt:vector>
  </HeadingPairs>
  <TitlesOfParts>
    <vt:vector size="98" baseType="lpstr">
      <vt:lpstr>DFKai-SB</vt:lpstr>
      <vt:lpstr>PMingLiu</vt:lpstr>
      <vt:lpstr>微软雅黑</vt:lpstr>
      <vt:lpstr>微软雅黑</vt:lpstr>
      <vt:lpstr>Arial</vt:lpstr>
      <vt:lpstr>Calibri</vt:lpstr>
      <vt:lpstr>Times New Roman</vt:lpstr>
      <vt:lpstr>22_預設簡報設計</vt:lpstr>
      <vt:lpstr>11_預設簡報設計</vt:lpstr>
      <vt:lpstr>21_預設簡報設計</vt:lpstr>
      <vt:lpstr>PowerPoint 演示文稿</vt:lpstr>
      <vt:lpstr>PowerPoint 演示文稿</vt:lpstr>
      <vt:lpstr>PowerPoint 演示文稿</vt:lpstr>
      <vt:lpstr>PowerPoint 演示文稿</vt:lpstr>
      <vt:lpstr>致     候     詞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天主在天受光榮。 主愛的人在世享平安。</vt:lpstr>
      <vt:lpstr>PowerPoint 演示文稿</vt:lpstr>
      <vt:lpstr>PowerPoint 演示文稿</vt:lpstr>
      <vt:lpstr>坐在聖父之右者， 求祢垂憐我們； 因為只有祢是聖的，只有祢是主， 只有祢是至高無上的。</vt:lpstr>
      <vt:lpstr>耶穌基督，祢和聖神，同享天主聖父的光榮。阿 們</vt:lpstr>
      <vt:lpstr>PowerPoint 演示文稿</vt:lpstr>
      <vt:lpstr>聖   道   禮   儀</vt:lpstr>
      <vt:lpstr>  </vt:lpstr>
      <vt:lpstr>  </vt:lpstr>
      <vt:lpstr>  </vt:lpstr>
      <vt:lpstr> 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信    經              　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聖   祭   禮   儀  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感     恩     經</vt:lpstr>
      <vt:lpstr>PowerPoint 演示文稿</vt:lpstr>
      <vt:lpstr>PowerPoint 演示文稿</vt:lpstr>
      <vt:lpstr>成  聖  體  禮</vt:lpstr>
      <vt:lpstr>PowerPoint 演示文稿</vt:lpstr>
      <vt:lpstr>PowerPoint 演示文稿</vt:lpstr>
      <vt:lpstr>領   聖   體   禮</vt:lpstr>
      <vt:lpstr>PowerPoint 演示文稿</vt:lpstr>
      <vt:lpstr>　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Josephine</dc:creator>
  <cp:lastModifiedBy>wei lu</cp:lastModifiedBy>
  <cp:revision>62</cp:revision>
  <dcterms:created xsi:type="dcterms:W3CDTF">2011-12-14T12:22:07Z</dcterms:created>
  <dcterms:modified xsi:type="dcterms:W3CDTF">2025-12-26T07:26:51Z</dcterms:modified>
</cp:coreProperties>
</file>